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6D"/>
    <a:srgbClr val="FF6969"/>
    <a:srgbClr val="A78DB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82" y="2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85A3-E769-5DBA-022B-EDF34C4EB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F6240-FCCB-C0AF-349F-A83A76085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1903-0D25-9736-0DE5-144CA5A7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A3D69-B36D-5F31-F80F-7BD7DE12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2A9EF-9AC8-6DB1-1916-8B4F8E6D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2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BCB6-7A82-E533-8031-626DD0D3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949CC-4CF6-C5E7-1BE8-4856DE586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6B440-A31C-C4B2-7294-BAA0B12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041E-3562-9F7C-ADD2-932FC24F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B4B33-0525-DF07-FBD7-1512A37D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2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FA84B-10F7-878C-2A54-D62F1682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11622-D313-B78F-8FE5-264814F3A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1F5F-C06B-9C48-4953-33C29F20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C0436-EBB7-15D1-FD2C-499EB7F2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DAFC0-D580-7277-DA55-9614A9BF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97BF-529E-B4B4-709E-A273DD83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6D28-01D8-BC3B-06F7-86C7132D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175E3-9848-80E1-8840-A2DEDCB1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26C57-5F29-70A9-F8C4-7E74AD18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60DE4-6BB9-9ADD-466E-B29A2A10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3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2087-3D0F-7748-4765-880CCD3D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DC6B7-CD12-1842-F985-37015F09E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D81F7-FAF5-5FB4-492A-FB69DBDF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CEC49-58DC-A375-E99D-FE512FFA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B6AB-75C5-35B2-AE9F-9F026EBE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0C13-F2A0-CEE4-CAA8-491D9255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05AF-282B-C23A-C6DD-E2CF26F2A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E13E9-5669-DC28-FA46-9838796FB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EDE0F-D917-C781-B658-A0632E66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56D3E-4BF5-513B-39E4-940B467B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E3685-9BEC-3DAB-31F2-563CE4BD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9DC6-74DE-4FF9-1AEF-20DAF8DD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A98FE-ED2C-2CF5-DCC9-591938763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9DFE3-7FC0-A02F-8370-40F58D903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C9420-F49D-83AB-52DC-49EE0837A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67992-FB18-E871-4363-67EDB5E0E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31D84-4DA8-74DF-6F16-37965EA6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7369C-6779-7AC5-BE3F-FB57486F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72FF3-1F4C-8B31-CE4A-D965A915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1070-F068-4D68-0A59-CF9044C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A228C-D13F-1325-CC50-4A9C051F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74418-FAE0-592E-E707-D47DB4AA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1A92F-665D-AB2E-B4EE-E6561C65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1C0E0-FEB4-5CC5-AE0E-1BBBFB8F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318CC-75EF-F8A9-F460-342B88F9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5EC54-0410-F384-D9CA-95AB0A41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8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436D-C255-0968-6892-7EC51A5C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CC7B-008D-2A27-EE13-8F23BCC14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A4C10-B53A-0248-F019-6D0AF1260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8A16F-67CC-76DA-6F5C-5AE825DC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74FF4-B136-F97F-9B41-37A05382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66C34-1CD6-106E-A38C-52E4713A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4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4C1A-A457-6452-ED64-8CAA534B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C6E5B-F40F-BCD2-4F90-021834C32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148A8-BF74-799C-3B40-1A97FE04F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A12B7-D5DD-0B0D-AC2A-E7B71C6A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F867E-27A5-2D9D-2E2E-A534D364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6E97-946F-508D-6782-CF08E681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DC074-6B18-4F36-01C4-242DAC22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6C670-8188-129F-82FE-F389E93E7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2EC9A-94AE-1474-0E59-2BA8C9555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9E4A-4AFD-DAAD-9C3E-8943FF5E5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BD1F9-309F-8CC5-BC12-D66DE5560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5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C5E4C9F-D47C-D26E-70CC-71FDD0C40F93}"/>
              </a:ext>
            </a:extLst>
          </p:cNvPr>
          <p:cNvCxnSpPr>
            <a:cxnSpLocks/>
          </p:cNvCxnSpPr>
          <p:nvPr/>
        </p:nvCxnSpPr>
        <p:spPr>
          <a:xfrm>
            <a:off x="6874430" y="3663485"/>
            <a:ext cx="2432096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C9B24754-7548-AFB0-1F06-4725AA340710}"/>
              </a:ext>
            </a:extLst>
          </p:cNvPr>
          <p:cNvSpPr/>
          <p:nvPr/>
        </p:nvSpPr>
        <p:spPr>
          <a:xfrm>
            <a:off x="6897929" y="3036714"/>
            <a:ext cx="1692515" cy="1121055"/>
          </a:xfrm>
          <a:prstGeom prst="rect">
            <a:avLst/>
          </a:prstGeom>
          <a:solidFill>
            <a:srgbClr val="FF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3A0E6E-1EDA-69E6-AF56-4B48C72693AF}"/>
              </a:ext>
            </a:extLst>
          </p:cNvPr>
          <p:cNvSpPr txBox="1"/>
          <p:nvPr/>
        </p:nvSpPr>
        <p:spPr>
          <a:xfrm>
            <a:off x="6163911" y="3478819"/>
            <a:ext cx="192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P* = 5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862205-54DE-FEF0-D948-ED19218A77F5}"/>
              </a:ext>
            </a:extLst>
          </p:cNvPr>
          <p:cNvCxnSpPr>
            <a:cxnSpLocks/>
          </p:cNvCxnSpPr>
          <p:nvPr/>
        </p:nvCxnSpPr>
        <p:spPr>
          <a:xfrm>
            <a:off x="6874430" y="717625"/>
            <a:ext cx="0" cy="4991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C18E3BB-1925-22EB-EE92-1A1F451A07CA}"/>
              </a:ext>
            </a:extLst>
          </p:cNvPr>
          <p:cNvCxnSpPr>
            <a:cxnSpLocks/>
          </p:cNvCxnSpPr>
          <p:nvPr/>
        </p:nvCxnSpPr>
        <p:spPr>
          <a:xfrm>
            <a:off x="6874430" y="749898"/>
            <a:ext cx="0" cy="4991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00EBADD-04E8-3B19-6831-B6C791E975DD}"/>
              </a:ext>
            </a:extLst>
          </p:cNvPr>
          <p:cNvCxnSpPr>
            <a:cxnSpLocks/>
          </p:cNvCxnSpPr>
          <p:nvPr/>
        </p:nvCxnSpPr>
        <p:spPr>
          <a:xfrm flipH="1">
            <a:off x="6874430" y="5741446"/>
            <a:ext cx="45486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0FCE741-3FAE-75AF-93F1-3FA0B7A6BEBE}"/>
              </a:ext>
            </a:extLst>
          </p:cNvPr>
          <p:cNvCxnSpPr>
            <a:cxnSpLocks/>
          </p:cNvCxnSpPr>
          <p:nvPr/>
        </p:nvCxnSpPr>
        <p:spPr>
          <a:xfrm>
            <a:off x="6874430" y="1244749"/>
            <a:ext cx="4173968" cy="420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F7E6094-585F-FC25-FEAD-65F1ABF3CF6E}"/>
              </a:ext>
            </a:extLst>
          </p:cNvPr>
          <p:cNvCxnSpPr>
            <a:cxnSpLocks/>
          </p:cNvCxnSpPr>
          <p:nvPr/>
        </p:nvCxnSpPr>
        <p:spPr>
          <a:xfrm>
            <a:off x="9306526" y="3688774"/>
            <a:ext cx="0" cy="205267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81AD370-2360-DECC-77CB-9EB27CDE6216}"/>
              </a:ext>
            </a:extLst>
          </p:cNvPr>
          <p:cNvSpPr txBox="1"/>
          <p:nvPr/>
        </p:nvSpPr>
        <p:spPr>
          <a:xfrm>
            <a:off x="6715572" y="4359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CC1656-85E4-61E8-28D5-1F8B6308F0A9}"/>
              </a:ext>
            </a:extLst>
          </p:cNvPr>
          <p:cNvSpPr txBox="1"/>
          <p:nvPr/>
        </p:nvSpPr>
        <p:spPr>
          <a:xfrm>
            <a:off x="11385640" y="555678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B5D145-6180-62B4-65A3-6636D8268D55}"/>
              </a:ext>
            </a:extLst>
          </p:cNvPr>
          <p:cNvSpPr txBox="1"/>
          <p:nvPr/>
        </p:nvSpPr>
        <p:spPr>
          <a:xfrm>
            <a:off x="10928334" y="50816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0AC6B9-E070-FDC5-3A97-1D1146451798}"/>
              </a:ext>
            </a:extLst>
          </p:cNvPr>
          <p:cNvSpPr txBox="1"/>
          <p:nvPr/>
        </p:nvSpPr>
        <p:spPr>
          <a:xfrm>
            <a:off x="9148776" y="5705788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Q* = 6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FF0B91-6DD7-B77E-4BD9-F68ACEC53DC4}"/>
              </a:ext>
            </a:extLst>
          </p:cNvPr>
          <p:cNvCxnSpPr>
            <a:cxnSpLocks/>
          </p:cNvCxnSpPr>
          <p:nvPr/>
        </p:nvCxnSpPr>
        <p:spPr>
          <a:xfrm>
            <a:off x="6828710" y="1252369"/>
            <a:ext cx="87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1F4EA77-FDF9-20A4-2814-12A2177BD1FD}"/>
              </a:ext>
            </a:extLst>
          </p:cNvPr>
          <p:cNvSpPr txBox="1"/>
          <p:nvPr/>
        </p:nvSpPr>
        <p:spPr>
          <a:xfrm>
            <a:off x="6448618" y="10672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46AB5064-1E05-792F-B8D2-3AA4485307D8}"/>
              </a:ext>
            </a:extLst>
          </p:cNvPr>
          <p:cNvSpPr/>
          <p:nvPr/>
        </p:nvSpPr>
        <p:spPr>
          <a:xfrm>
            <a:off x="1105513" y="1325409"/>
            <a:ext cx="2291787" cy="2297075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79A5120-0B80-672E-D2D9-A596A8BFC57C}"/>
              </a:ext>
            </a:extLst>
          </p:cNvPr>
          <p:cNvSpPr txBox="1"/>
          <p:nvPr/>
        </p:nvSpPr>
        <p:spPr>
          <a:xfrm>
            <a:off x="1401128" y="2592709"/>
            <a:ext cx="95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CS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E01F69-586B-7282-6D3D-97C01F7BCC01}"/>
              </a:ext>
            </a:extLst>
          </p:cNvPr>
          <p:cNvCxnSpPr>
            <a:cxnSpLocks/>
          </p:cNvCxnSpPr>
          <p:nvPr/>
        </p:nvCxnSpPr>
        <p:spPr>
          <a:xfrm flipV="1">
            <a:off x="6872373" y="2552927"/>
            <a:ext cx="4055960" cy="28142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8FE22BF-1860-5D59-E25D-CBB3E2EE8654}"/>
              </a:ext>
            </a:extLst>
          </p:cNvPr>
          <p:cNvSpPr txBox="1"/>
          <p:nvPr/>
        </p:nvSpPr>
        <p:spPr>
          <a:xfrm flipH="1">
            <a:off x="10806327" y="2562778"/>
            <a:ext cx="5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D1E1DC-E92A-2F48-76DA-615009DF721B}"/>
              </a:ext>
            </a:extLst>
          </p:cNvPr>
          <p:cNvSpPr txBox="1"/>
          <p:nvPr/>
        </p:nvSpPr>
        <p:spPr>
          <a:xfrm>
            <a:off x="6604713" y="5246944"/>
            <a:ext cx="64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BA894D5-384D-C0FB-5A72-7021FFF1A8A7}"/>
              </a:ext>
            </a:extLst>
          </p:cNvPr>
          <p:cNvCxnSpPr>
            <a:cxnSpLocks/>
          </p:cNvCxnSpPr>
          <p:nvPr/>
        </p:nvCxnSpPr>
        <p:spPr>
          <a:xfrm>
            <a:off x="6821090" y="5359549"/>
            <a:ext cx="87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AA2D373-3660-3E67-3046-E8E8C16835C4}"/>
              </a:ext>
            </a:extLst>
          </p:cNvPr>
          <p:cNvSpPr txBox="1"/>
          <p:nvPr/>
        </p:nvSpPr>
        <p:spPr>
          <a:xfrm>
            <a:off x="365079" y="3477823"/>
            <a:ext cx="192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P* = 5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1295157-CE88-A28F-A9D4-9F1280C6478A}"/>
              </a:ext>
            </a:extLst>
          </p:cNvPr>
          <p:cNvCxnSpPr>
            <a:cxnSpLocks/>
          </p:cNvCxnSpPr>
          <p:nvPr/>
        </p:nvCxnSpPr>
        <p:spPr>
          <a:xfrm>
            <a:off x="1075598" y="716629"/>
            <a:ext cx="0" cy="4991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A27D8FB-5ED7-BF52-8771-93CEC2B54C1A}"/>
              </a:ext>
            </a:extLst>
          </p:cNvPr>
          <p:cNvCxnSpPr>
            <a:cxnSpLocks/>
          </p:cNvCxnSpPr>
          <p:nvPr/>
        </p:nvCxnSpPr>
        <p:spPr>
          <a:xfrm>
            <a:off x="1075598" y="748902"/>
            <a:ext cx="0" cy="4991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AC98A6F-3497-2A30-7FBC-E57D8D8DECEC}"/>
              </a:ext>
            </a:extLst>
          </p:cNvPr>
          <p:cNvCxnSpPr>
            <a:cxnSpLocks/>
          </p:cNvCxnSpPr>
          <p:nvPr/>
        </p:nvCxnSpPr>
        <p:spPr>
          <a:xfrm flipH="1">
            <a:off x="1075598" y="5740450"/>
            <a:ext cx="45486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D74CDD-8648-187A-C4AD-25AA12897698}"/>
              </a:ext>
            </a:extLst>
          </p:cNvPr>
          <p:cNvCxnSpPr>
            <a:cxnSpLocks/>
          </p:cNvCxnSpPr>
          <p:nvPr/>
        </p:nvCxnSpPr>
        <p:spPr>
          <a:xfrm>
            <a:off x="1075598" y="1243753"/>
            <a:ext cx="4173968" cy="420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12D2E2E-EF13-CE3C-2AF0-10496A622C07}"/>
              </a:ext>
            </a:extLst>
          </p:cNvPr>
          <p:cNvCxnSpPr>
            <a:cxnSpLocks/>
          </p:cNvCxnSpPr>
          <p:nvPr/>
        </p:nvCxnSpPr>
        <p:spPr>
          <a:xfrm>
            <a:off x="1075598" y="3662489"/>
            <a:ext cx="2432096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CAE173D-91CB-009C-6052-5ADD2B9866C7}"/>
              </a:ext>
            </a:extLst>
          </p:cNvPr>
          <p:cNvCxnSpPr>
            <a:cxnSpLocks/>
          </p:cNvCxnSpPr>
          <p:nvPr/>
        </p:nvCxnSpPr>
        <p:spPr>
          <a:xfrm>
            <a:off x="3507694" y="3687778"/>
            <a:ext cx="0" cy="205267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CD32507-DD56-B590-6C3F-65A0794AD8F0}"/>
              </a:ext>
            </a:extLst>
          </p:cNvPr>
          <p:cNvSpPr txBox="1"/>
          <p:nvPr/>
        </p:nvSpPr>
        <p:spPr>
          <a:xfrm>
            <a:off x="916740" y="4349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4DD4DF-2F13-7F96-2E86-899B31A102AE}"/>
              </a:ext>
            </a:extLst>
          </p:cNvPr>
          <p:cNvSpPr txBox="1"/>
          <p:nvPr/>
        </p:nvSpPr>
        <p:spPr>
          <a:xfrm>
            <a:off x="5586808" y="555578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5433F7E-A691-34B7-DBC5-AC0C3C546EF4}"/>
              </a:ext>
            </a:extLst>
          </p:cNvPr>
          <p:cNvSpPr txBox="1"/>
          <p:nvPr/>
        </p:nvSpPr>
        <p:spPr>
          <a:xfrm>
            <a:off x="5129502" y="50806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317C518-6C39-9F98-A9CD-CA5369CEA83C}"/>
              </a:ext>
            </a:extLst>
          </p:cNvPr>
          <p:cNvSpPr txBox="1"/>
          <p:nvPr/>
        </p:nvSpPr>
        <p:spPr>
          <a:xfrm>
            <a:off x="3349944" y="5704792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Q* = 6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409CA47-6739-4B46-EDC7-8E27461C0C80}"/>
              </a:ext>
            </a:extLst>
          </p:cNvPr>
          <p:cNvCxnSpPr>
            <a:cxnSpLocks/>
          </p:cNvCxnSpPr>
          <p:nvPr/>
        </p:nvCxnSpPr>
        <p:spPr>
          <a:xfrm>
            <a:off x="1029878" y="1251373"/>
            <a:ext cx="87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D3CDC1D-269F-5344-633E-842FF3182489}"/>
              </a:ext>
            </a:extLst>
          </p:cNvPr>
          <p:cNvSpPr txBox="1"/>
          <p:nvPr/>
        </p:nvSpPr>
        <p:spPr>
          <a:xfrm>
            <a:off x="649786" y="10662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58D4452-313E-20D6-32F3-D52EC701A3FF}"/>
              </a:ext>
            </a:extLst>
          </p:cNvPr>
          <p:cNvCxnSpPr>
            <a:cxnSpLocks/>
          </p:cNvCxnSpPr>
          <p:nvPr/>
        </p:nvCxnSpPr>
        <p:spPr>
          <a:xfrm flipV="1">
            <a:off x="1073541" y="2551931"/>
            <a:ext cx="4055960" cy="281424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290F3BC-FED5-0867-69C2-944B21AACFE7}"/>
              </a:ext>
            </a:extLst>
          </p:cNvPr>
          <p:cNvSpPr txBox="1"/>
          <p:nvPr/>
        </p:nvSpPr>
        <p:spPr>
          <a:xfrm flipH="1">
            <a:off x="5007495" y="2561782"/>
            <a:ext cx="5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9C6FE0-02B8-B67E-10D1-E9F15868718D}"/>
              </a:ext>
            </a:extLst>
          </p:cNvPr>
          <p:cNvSpPr txBox="1"/>
          <p:nvPr/>
        </p:nvSpPr>
        <p:spPr>
          <a:xfrm>
            <a:off x="805881" y="5245948"/>
            <a:ext cx="64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693A5EA-4A93-F17B-10AC-B9431BD8FD11}"/>
              </a:ext>
            </a:extLst>
          </p:cNvPr>
          <p:cNvCxnSpPr>
            <a:cxnSpLocks/>
          </p:cNvCxnSpPr>
          <p:nvPr/>
        </p:nvCxnSpPr>
        <p:spPr>
          <a:xfrm>
            <a:off x="1022258" y="5358553"/>
            <a:ext cx="87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2E390B09-46D5-292E-AF1A-84FA2FECC39E}"/>
              </a:ext>
            </a:extLst>
          </p:cNvPr>
          <p:cNvSpPr/>
          <p:nvPr/>
        </p:nvSpPr>
        <p:spPr>
          <a:xfrm flipV="1">
            <a:off x="1103833" y="3699553"/>
            <a:ext cx="2356621" cy="1588316"/>
          </a:xfrm>
          <a:prstGeom prst="rtTriangle">
            <a:avLst/>
          </a:prstGeom>
          <a:solidFill>
            <a:srgbClr val="A78D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954B10F-524A-42C2-87B2-BFA3DBAB4811}"/>
              </a:ext>
            </a:extLst>
          </p:cNvPr>
          <p:cNvSpPr txBox="1"/>
          <p:nvPr/>
        </p:nvSpPr>
        <p:spPr>
          <a:xfrm>
            <a:off x="1428581" y="3910344"/>
            <a:ext cx="95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PS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8C8D6FA-89DE-818E-4B2C-F450C0D91AA5}"/>
              </a:ext>
            </a:extLst>
          </p:cNvPr>
          <p:cNvCxnSpPr>
            <a:cxnSpLocks/>
          </p:cNvCxnSpPr>
          <p:nvPr/>
        </p:nvCxnSpPr>
        <p:spPr>
          <a:xfrm>
            <a:off x="8613106" y="3017520"/>
            <a:ext cx="0" cy="271630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B756B63-B5BA-89C0-F74A-651DF46C593F}"/>
              </a:ext>
            </a:extLst>
          </p:cNvPr>
          <p:cNvCxnSpPr>
            <a:cxnSpLocks/>
          </p:cNvCxnSpPr>
          <p:nvPr/>
        </p:nvCxnSpPr>
        <p:spPr>
          <a:xfrm>
            <a:off x="6880146" y="4168000"/>
            <a:ext cx="173296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B552A32-5206-F041-0538-D2FF59A6EBEB}"/>
              </a:ext>
            </a:extLst>
          </p:cNvPr>
          <p:cNvCxnSpPr>
            <a:cxnSpLocks/>
          </p:cNvCxnSpPr>
          <p:nvPr/>
        </p:nvCxnSpPr>
        <p:spPr>
          <a:xfrm>
            <a:off x="6880146" y="3008165"/>
            <a:ext cx="1732960" cy="935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4A26EDE-B622-A323-A14C-43CBD50AE905}"/>
              </a:ext>
            </a:extLst>
          </p:cNvPr>
          <p:cNvSpPr txBox="1"/>
          <p:nvPr/>
        </p:nvSpPr>
        <p:spPr>
          <a:xfrm>
            <a:off x="6163911" y="3983334"/>
            <a:ext cx="80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30000" dirty="0"/>
              <a:t>S</a:t>
            </a:r>
            <a:r>
              <a:rPr lang="en-US" dirty="0"/>
              <a:t> = 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D895CE5-D2A3-04A2-FF27-FB67D489039C}"/>
              </a:ext>
            </a:extLst>
          </p:cNvPr>
          <p:cNvSpPr txBox="1"/>
          <p:nvPr/>
        </p:nvSpPr>
        <p:spPr>
          <a:xfrm>
            <a:off x="5974234" y="2819030"/>
            <a:ext cx="110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30000" dirty="0"/>
              <a:t>D</a:t>
            </a:r>
            <a:r>
              <a:rPr lang="en-US" dirty="0"/>
              <a:t> = 6.5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C0C03D2-8407-5A50-05B1-23C885BD18AC}"/>
              </a:ext>
            </a:extLst>
          </p:cNvPr>
          <p:cNvSpPr txBox="1"/>
          <p:nvPr/>
        </p:nvSpPr>
        <p:spPr>
          <a:xfrm>
            <a:off x="7990834" y="5713948"/>
            <a:ext cx="11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= 4.5</a:t>
            </a:r>
          </a:p>
        </p:txBody>
      </p:sp>
      <p:sp>
        <p:nvSpPr>
          <p:cNvPr id="164" name="Right Triangle 163">
            <a:extLst>
              <a:ext uri="{FF2B5EF4-FFF2-40B4-BE49-F238E27FC236}">
                <a16:creationId xmlns:a16="http://schemas.microsoft.com/office/drawing/2014/main" id="{929CA039-B8EA-1860-13AD-DB5E99603024}"/>
              </a:ext>
            </a:extLst>
          </p:cNvPr>
          <p:cNvSpPr/>
          <p:nvPr/>
        </p:nvSpPr>
        <p:spPr>
          <a:xfrm>
            <a:off x="6897372" y="1317681"/>
            <a:ext cx="1685187" cy="1674337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ight Triangle 164">
            <a:extLst>
              <a:ext uri="{FF2B5EF4-FFF2-40B4-BE49-F238E27FC236}">
                <a16:creationId xmlns:a16="http://schemas.microsoft.com/office/drawing/2014/main" id="{BAD47AA4-B0D6-B1D1-7A8D-AD17CFBEEA56}"/>
              </a:ext>
            </a:extLst>
          </p:cNvPr>
          <p:cNvSpPr/>
          <p:nvPr/>
        </p:nvSpPr>
        <p:spPr>
          <a:xfrm flipV="1">
            <a:off x="6896950" y="4185268"/>
            <a:ext cx="1616324" cy="1146784"/>
          </a:xfrm>
          <a:prstGeom prst="rtTriangle">
            <a:avLst/>
          </a:prstGeom>
          <a:solidFill>
            <a:srgbClr val="A78D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E0175E4-34D3-5CF7-AC3D-BF404516F8C1}"/>
              </a:ext>
            </a:extLst>
          </p:cNvPr>
          <p:cNvSpPr txBox="1"/>
          <p:nvPr/>
        </p:nvSpPr>
        <p:spPr>
          <a:xfrm>
            <a:off x="6956058" y="4234223"/>
            <a:ext cx="95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5022C77-2808-CE25-CBD1-C74A6544579D}"/>
              </a:ext>
            </a:extLst>
          </p:cNvPr>
          <p:cNvSpPr txBox="1"/>
          <p:nvPr/>
        </p:nvSpPr>
        <p:spPr>
          <a:xfrm>
            <a:off x="6974540" y="2172683"/>
            <a:ext cx="95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E9CBCB1-37A7-901E-83B2-B844B5E1ECC9}"/>
              </a:ext>
            </a:extLst>
          </p:cNvPr>
          <p:cNvSpPr txBox="1"/>
          <p:nvPr/>
        </p:nvSpPr>
        <p:spPr>
          <a:xfrm>
            <a:off x="7362521" y="3300194"/>
            <a:ext cx="95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D80B104-EDDF-DC4A-DCED-D44BA4E1B00E}"/>
              </a:ext>
            </a:extLst>
          </p:cNvPr>
          <p:cNvSpPr txBox="1"/>
          <p:nvPr/>
        </p:nvSpPr>
        <p:spPr>
          <a:xfrm>
            <a:off x="8900353" y="2183186"/>
            <a:ext cx="118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DWL</a:t>
            </a:r>
          </a:p>
        </p:txBody>
      </p:sp>
      <p:sp>
        <p:nvSpPr>
          <p:cNvPr id="171" name="Isosceles Triangle 170">
            <a:extLst>
              <a:ext uri="{FF2B5EF4-FFF2-40B4-BE49-F238E27FC236}">
                <a16:creationId xmlns:a16="http://schemas.microsoft.com/office/drawing/2014/main" id="{EBAC16C8-710C-4C14-2FEF-D1FA230C9FBD}"/>
              </a:ext>
            </a:extLst>
          </p:cNvPr>
          <p:cNvSpPr/>
          <p:nvPr/>
        </p:nvSpPr>
        <p:spPr>
          <a:xfrm rot="5400000">
            <a:off x="8440406" y="3277521"/>
            <a:ext cx="1017198" cy="610707"/>
          </a:xfrm>
          <a:prstGeom prst="triangle">
            <a:avLst>
              <a:gd name="adj" fmla="val 60030"/>
            </a:avLst>
          </a:prstGeom>
          <a:solidFill>
            <a:srgbClr val="FCFF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B4A7E49-ACCF-6FC3-F44F-1EC2049496BD}"/>
              </a:ext>
            </a:extLst>
          </p:cNvPr>
          <p:cNvCxnSpPr>
            <a:cxnSpLocks/>
          </p:cNvCxnSpPr>
          <p:nvPr/>
        </p:nvCxnSpPr>
        <p:spPr>
          <a:xfrm flipH="1">
            <a:off x="8900353" y="2721468"/>
            <a:ext cx="596158" cy="875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83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43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 Wilske</dc:creator>
  <cp:lastModifiedBy>Joe Wilske</cp:lastModifiedBy>
  <cp:revision>6</cp:revision>
  <dcterms:created xsi:type="dcterms:W3CDTF">2025-09-25T16:00:47Z</dcterms:created>
  <dcterms:modified xsi:type="dcterms:W3CDTF">2025-09-26T18:25:23Z</dcterms:modified>
</cp:coreProperties>
</file>