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8" y="2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C85A3-E769-5DBA-022B-EDF34C4EB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F6240-FCCB-C0AF-349F-A83A76085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1903-0D25-9736-0DE5-144CA5A7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A3D69-B36D-5F31-F80F-7BD7DE12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2A9EF-9AC8-6DB1-1916-8B4F8E6D1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BCB6-7A82-E533-8031-626DD0D3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949CC-4CF6-C5E7-1BE8-4856DE586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B440-A31C-C4B2-7294-BAA0B1246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B041E-3562-9F7C-ADD2-932FC24F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B4B33-0525-DF07-FBD7-1512A37DB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FA84B-10F7-878C-2A54-D62F16821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1622-D313-B78F-8FE5-264814F3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1F5F-C06B-9C48-4953-33C29F20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C0436-EBB7-15D1-FD2C-499EB7F2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AFC0-D580-7277-DA55-9614A9BF5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0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97BF-529E-B4B4-709E-A273DD839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16D28-01D8-BC3B-06F7-86C7132D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175E3-9848-80E1-8840-A2DEDCB1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26C57-5F29-70A9-F8C4-7E74AD18E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60DE4-6BB9-9ADD-466E-B29A2A10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3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2087-3D0F-7748-4765-880CCD3DA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DC6B7-CD12-1842-F985-37015F09E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D81F7-FAF5-5FB4-492A-FB69DBDF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CEC49-58DC-A375-E99D-FE512FFA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B6AB-75C5-35B2-AE9F-9F026EBE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0C13-F2A0-CEE4-CAA8-491D9255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505AF-282B-C23A-C6DD-E2CF26F2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E13E9-5669-DC28-FA46-9838796FB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EDE0F-D917-C781-B658-A0632E66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56D3E-4BF5-513B-39E4-940B467B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E3685-9BEC-3DAB-31F2-563CE4BD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09DC6-74DE-4FF9-1AEF-20DAF8DD8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98FE-ED2C-2CF5-DCC9-591938763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9DFE3-7FC0-A02F-8370-40F58D903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C9420-F49D-83AB-52DC-49EE0837A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67992-FB18-E871-4363-67EDB5E0E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31D84-4DA8-74DF-6F16-37965EA60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7369C-6779-7AC5-BE3F-FB57486F1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2FF3-1F4C-8B31-CE4A-D965A9156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8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1070-F068-4D68-0A59-CF9044CE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A228C-D13F-1325-CC50-4A9C051F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74418-FAE0-592E-E707-D47DB4AA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1A92F-665D-AB2E-B4EE-E6561C6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1C0E0-FEB4-5CC5-AE0E-1BBBFB8F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318CC-75EF-F8A9-F460-342B88F97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5EC54-0410-F384-D9CA-95AB0A416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436D-C255-0968-6892-7EC51A5C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1CC7B-008D-2A27-EE13-8F23BCC14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A4C10-B53A-0248-F019-6D0AF1260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8A16F-67CC-76DA-6F5C-5AE825DC3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74FF4-B136-F97F-9B41-37A05382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66C34-1CD6-106E-A38C-52E4713A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43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F4C1A-A457-6452-ED64-8CAA534B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C6E5B-F40F-BCD2-4F90-021834C32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6148A8-BF74-799C-3B40-1A97FE04F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A12B7-D5DD-0B0D-AC2A-E7B71C6A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F867E-27A5-2D9D-2E2E-A534D364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36E97-946F-508D-6782-CF08E681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DC074-6B18-4F36-01C4-242DAC22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6C670-8188-129F-82FE-F389E93E7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2EC9A-94AE-1474-0E59-2BA8C95556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C0D8F-8F8F-475A-AE7C-107386BB246D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9E4A-4AFD-DAAD-9C3E-8943FF5E5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BD1F9-309F-8CC5-BC12-D66DE556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F96DC-C8B9-4642-9C47-E79ABF729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B2900433-45A2-D640-E094-F52210F9F403}"/>
              </a:ext>
            </a:extLst>
          </p:cNvPr>
          <p:cNvSpPr txBox="1"/>
          <p:nvPr/>
        </p:nvSpPr>
        <p:spPr>
          <a:xfrm>
            <a:off x="5917080" y="3475009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B126CA3-00E9-3CEF-9B67-04DECBD5242A}"/>
              </a:ext>
            </a:extLst>
          </p:cNvPr>
          <p:cNvCxnSpPr>
            <a:cxnSpLocks/>
          </p:cNvCxnSpPr>
          <p:nvPr/>
        </p:nvCxnSpPr>
        <p:spPr>
          <a:xfrm>
            <a:off x="6627599" y="713815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6934942-E50A-08DB-D9D9-034FDA6841FE}"/>
              </a:ext>
            </a:extLst>
          </p:cNvPr>
          <p:cNvCxnSpPr>
            <a:cxnSpLocks/>
          </p:cNvCxnSpPr>
          <p:nvPr/>
        </p:nvCxnSpPr>
        <p:spPr>
          <a:xfrm>
            <a:off x="6627599" y="746088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4ED1F4-4F53-8455-35BA-18594A4C06E2}"/>
              </a:ext>
            </a:extLst>
          </p:cNvPr>
          <p:cNvCxnSpPr>
            <a:cxnSpLocks/>
          </p:cNvCxnSpPr>
          <p:nvPr/>
        </p:nvCxnSpPr>
        <p:spPr>
          <a:xfrm flipH="1">
            <a:off x="6627599" y="5737636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2557789-3D6F-1788-DF72-E27C50DFFF84}"/>
              </a:ext>
            </a:extLst>
          </p:cNvPr>
          <p:cNvCxnSpPr>
            <a:cxnSpLocks/>
          </p:cNvCxnSpPr>
          <p:nvPr/>
        </p:nvCxnSpPr>
        <p:spPr>
          <a:xfrm>
            <a:off x="6627599" y="1240939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921871F-7838-D578-C57C-8BDBA7928E00}"/>
              </a:ext>
            </a:extLst>
          </p:cNvPr>
          <p:cNvCxnSpPr>
            <a:cxnSpLocks/>
          </p:cNvCxnSpPr>
          <p:nvPr/>
        </p:nvCxnSpPr>
        <p:spPr>
          <a:xfrm>
            <a:off x="6627599" y="3659675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3FC25D-A8A7-812C-C5CE-962412C755A3}"/>
              </a:ext>
            </a:extLst>
          </p:cNvPr>
          <p:cNvCxnSpPr>
            <a:cxnSpLocks/>
          </p:cNvCxnSpPr>
          <p:nvPr/>
        </p:nvCxnSpPr>
        <p:spPr>
          <a:xfrm>
            <a:off x="9059695" y="3684964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AB67E88-BE65-0A78-FD1A-71BBCA0CADDC}"/>
              </a:ext>
            </a:extLst>
          </p:cNvPr>
          <p:cNvSpPr txBox="1"/>
          <p:nvPr/>
        </p:nvSpPr>
        <p:spPr>
          <a:xfrm>
            <a:off x="6468741" y="43214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89F2B52-D06C-2103-DC09-0549AB5A5652}"/>
              </a:ext>
            </a:extLst>
          </p:cNvPr>
          <p:cNvSpPr txBox="1"/>
          <p:nvPr/>
        </p:nvSpPr>
        <p:spPr>
          <a:xfrm>
            <a:off x="11138809" y="555297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075F0DC-33F0-A07C-74F3-ADF0F923FD55}"/>
              </a:ext>
            </a:extLst>
          </p:cNvPr>
          <p:cNvSpPr txBox="1"/>
          <p:nvPr/>
        </p:nvSpPr>
        <p:spPr>
          <a:xfrm>
            <a:off x="10681503" y="5077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F9D461-2D8B-07F6-FFE6-934CB368E4B3}"/>
              </a:ext>
            </a:extLst>
          </p:cNvPr>
          <p:cNvSpPr txBox="1"/>
          <p:nvPr/>
        </p:nvSpPr>
        <p:spPr>
          <a:xfrm>
            <a:off x="8901945" y="5701978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D0BCCCA-3853-98B6-D70E-403D1B3658C5}"/>
              </a:ext>
            </a:extLst>
          </p:cNvPr>
          <p:cNvCxnSpPr>
            <a:cxnSpLocks/>
          </p:cNvCxnSpPr>
          <p:nvPr/>
        </p:nvCxnSpPr>
        <p:spPr>
          <a:xfrm>
            <a:off x="6581879" y="124855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A115B3B-0A5F-62C7-7C6C-BE04DB43B847}"/>
              </a:ext>
            </a:extLst>
          </p:cNvPr>
          <p:cNvSpPr txBox="1"/>
          <p:nvPr/>
        </p:nvSpPr>
        <p:spPr>
          <a:xfrm>
            <a:off x="6249108" y="106728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E3A0E6E-1EDA-69E6-AF56-4B48C72693AF}"/>
              </a:ext>
            </a:extLst>
          </p:cNvPr>
          <p:cNvSpPr txBox="1"/>
          <p:nvPr/>
        </p:nvSpPr>
        <p:spPr>
          <a:xfrm>
            <a:off x="240180" y="3478819"/>
            <a:ext cx="1926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P* = 5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862205-54DE-FEF0-D948-ED19218A77F5}"/>
              </a:ext>
            </a:extLst>
          </p:cNvPr>
          <p:cNvCxnSpPr>
            <a:cxnSpLocks/>
          </p:cNvCxnSpPr>
          <p:nvPr/>
        </p:nvCxnSpPr>
        <p:spPr>
          <a:xfrm>
            <a:off x="950699" y="717625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C18E3BB-1925-22EB-EE92-1A1F451A07CA}"/>
              </a:ext>
            </a:extLst>
          </p:cNvPr>
          <p:cNvCxnSpPr>
            <a:cxnSpLocks/>
          </p:cNvCxnSpPr>
          <p:nvPr/>
        </p:nvCxnSpPr>
        <p:spPr>
          <a:xfrm>
            <a:off x="950699" y="749898"/>
            <a:ext cx="0" cy="49915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00EBADD-04E8-3B19-6831-B6C791E975DD}"/>
              </a:ext>
            </a:extLst>
          </p:cNvPr>
          <p:cNvCxnSpPr>
            <a:cxnSpLocks/>
          </p:cNvCxnSpPr>
          <p:nvPr/>
        </p:nvCxnSpPr>
        <p:spPr>
          <a:xfrm flipH="1">
            <a:off x="950699" y="5741446"/>
            <a:ext cx="454869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0FCE741-3FAE-75AF-93F1-3FA0B7A6BEBE}"/>
              </a:ext>
            </a:extLst>
          </p:cNvPr>
          <p:cNvCxnSpPr>
            <a:cxnSpLocks/>
          </p:cNvCxnSpPr>
          <p:nvPr/>
        </p:nvCxnSpPr>
        <p:spPr>
          <a:xfrm>
            <a:off x="950699" y="1244749"/>
            <a:ext cx="4173968" cy="4206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5E4C9F-D47C-D26E-70CC-71FDD0C40F93}"/>
              </a:ext>
            </a:extLst>
          </p:cNvPr>
          <p:cNvCxnSpPr>
            <a:cxnSpLocks/>
          </p:cNvCxnSpPr>
          <p:nvPr/>
        </p:nvCxnSpPr>
        <p:spPr>
          <a:xfrm>
            <a:off x="950699" y="3663485"/>
            <a:ext cx="2432096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F7E6094-585F-FC25-FEAD-65F1ABF3CF6E}"/>
              </a:ext>
            </a:extLst>
          </p:cNvPr>
          <p:cNvCxnSpPr>
            <a:cxnSpLocks/>
          </p:cNvCxnSpPr>
          <p:nvPr/>
        </p:nvCxnSpPr>
        <p:spPr>
          <a:xfrm>
            <a:off x="3382795" y="3688774"/>
            <a:ext cx="0" cy="2052672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81AD370-2360-DECC-77CB-9EB27CDE6216}"/>
              </a:ext>
            </a:extLst>
          </p:cNvPr>
          <p:cNvSpPr txBox="1"/>
          <p:nvPr/>
        </p:nvSpPr>
        <p:spPr>
          <a:xfrm>
            <a:off x="791841" y="4359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CC1656-85E4-61E8-28D5-1F8B6308F0A9}"/>
              </a:ext>
            </a:extLst>
          </p:cNvPr>
          <p:cNvSpPr txBox="1"/>
          <p:nvPr/>
        </p:nvSpPr>
        <p:spPr>
          <a:xfrm>
            <a:off x="5461909" y="5556780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B5D145-6180-62B4-65A3-6636D8268D55}"/>
              </a:ext>
            </a:extLst>
          </p:cNvPr>
          <p:cNvSpPr txBox="1"/>
          <p:nvPr/>
        </p:nvSpPr>
        <p:spPr>
          <a:xfrm>
            <a:off x="5004603" y="508165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0AC6B9-E070-FDC5-3A97-1D1146451798}"/>
              </a:ext>
            </a:extLst>
          </p:cNvPr>
          <p:cNvSpPr txBox="1"/>
          <p:nvPr/>
        </p:nvSpPr>
        <p:spPr>
          <a:xfrm>
            <a:off x="3225045" y="5705788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Q* = 6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8726304-7989-060A-FF94-570B709DDF01}"/>
              </a:ext>
            </a:extLst>
          </p:cNvPr>
          <p:cNvCxnSpPr>
            <a:cxnSpLocks/>
          </p:cNvCxnSpPr>
          <p:nvPr/>
        </p:nvCxnSpPr>
        <p:spPr>
          <a:xfrm>
            <a:off x="950699" y="1636103"/>
            <a:ext cx="38072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40D9A2-32EB-9D39-76C5-9398D83F59F3}"/>
              </a:ext>
            </a:extLst>
          </p:cNvPr>
          <p:cNvCxnSpPr>
            <a:cxnSpLocks/>
          </p:cNvCxnSpPr>
          <p:nvPr/>
        </p:nvCxnSpPr>
        <p:spPr>
          <a:xfrm>
            <a:off x="1331422" y="1636103"/>
            <a:ext cx="0" cy="4105343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3260D4B-0EAD-4CEE-1431-BBCEA4F186F6}"/>
              </a:ext>
            </a:extLst>
          </p:cNvPr>
          <p:cNvSpPr txBox="1"/>
          <p:nvPr/>
        </p:nvSpPr>
        <p:spPr>
          <a:xfrm>
            <a:off x="1170739" y="57414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91E43D7-04B1-9252-B4EA-AD04B1A9D9F8}"/>
              </a:ext>
            </a:extLst>
          </p:cNvPr>
          <p:cNvSpPr txBox="1"/>
          <p:nvPr/>
        </p:nvSpPr>
        <p:spPr>
          <a:xfrm>
            <a:off x="572208" y="145143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FF0B91-6DD7-B77E-4BD9-F68ACEC53DC4}"/>
              </a:ext>
            </a:extLst>
          </p:cNvPr>
          <p:cNvCxnSpPr>
            <a:cxnSpLocks/>
          </p:cNvCxnSpPr>
          <p:nvPr/>
        </p:nvCxnSpPr>
        <p:spPr>
          <a:xfrm>
            <a:off x="904979" y="1252369"/>
            <a:ext cx="873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1F4EA77-FDF9-20A4-2814-12A2177BD1FD}"/>
              </a:ext>
            </a:extLst>
          </p:cNvPr>
          <p:cNvSpPr txBox="1"/>
          <p:nvPr/>
        </p:nvSpPr>
        <p:spPr>
          <a:xfrm>
            <a:off x="572208" y="1071094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88" name="Right Triangle 87">
            <a:extLst>
              <a:ext uri="{FF2B5EF4-FFF2-40B4-BE49-F238E27FC236}">
                <a16:creationId xmlns:a16="http://schemas.microsoft.com/office/drawing/2014/main" id="{46AB5064-1E05-792F-B8D2-3AA4485307D8}"/>
              </a:ext>
            </a:extLst>
          </p:cNvPr>
          <p:cNvSpPr/>
          <p:nvPr/>
        </p:nvSpPr>
        <p:spPr>
          <a:xfrm>
            <a:off x="6669206" y="1325879"/>
            <a:ext cx="2232739" cy="2297075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9A5120-0B80-672E-D2D9-A596A8BFC57C}"/>
              </a:ext>
            </a:extLst>
          </p:cNvPr>
          <p:cNvSpPr txBox="1"/>
          <p:nvPr/>
        </p:nvSpPr>
        <p:spPr>
          <a:xfrm>
            <a:off x="6954083" y="2608945"/>
            <a:ext cx="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CS</a:t>
            </a:r>
          </a:p>
        </p:txBody>
      </p:sp>
    </p:spTree>
    <p:extLst>
      <p:ext uri="{BB962C8B-B14F-4D97-AF65-F5344CB8AC3E}">
        <p14:creationId xmlns:p14="http://schemas.microsoft.com/office/powerpoint/2010/main" val="159583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 Wilske</dc:creator>
  <cp:lastModifiedBy>Joe Wilske</cp:lastModifiedBy>
  <cp:revision>2</cp:revision>
  <dcterms:created xsi:type="dcterms:W3CDTF">2025-09-25T16:00:47Z</dcterms:created>
  <dcterms:modified xsi:type="dcterms:W3CDTF">2025-09-25T16:48:07Z</dcterms:modified>
</cp:coreProperties>
</file>