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78DBD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6" autoAdjust="0"/>
    <p:restoredTop sz="94660"/>
  </p:normalViewPr>
  <p:slideViewPr>
    <p:cSldViewPr snapToGrid="0">
      <p:cViewPr varScale="1">
        <p:scale>
          <a:sx n="67" d="100"/>
          <a:sy n="67" d="100"/>
        </p:scale>
        <p:origin x="58" y="27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C85A3-E769-5DBA-022B-EDF34C4EB8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5F6240-FCCB-C0AF-349F-A83A760859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21903-0D25-9736-0DE5-144CA5A77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C0D8F-8F8F-475A-AE7C-107386BB246D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A3D69-B36D-5F31-F80F-7BD7DE12A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2A9EF-9AC8-6DB1-1916-8B4F8E6D1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F96DC-C8B9-4642-9C47-E79ABF729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123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6BCB6-7A82-E533-8031-626DD0D3B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5949CC-4CF6-C5E7-1BE8-4856DE586D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36B440-A31C-C4B2-7294-BAA0B1246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C0D8F-8F8F-475A-AE7C-107386BB246D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EB041E-3562-9F7C-ADD2-932FC24F3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7B4B33-0525-DF07-FBD7-1512A37DB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F96DC-C8B9-4642-9C47-E79ABF729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723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BFA84B-10F7-878C-2A54-D62F16821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711622-D313-B78F-8FE5-264814F3A2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601F5F-C06B-9C48-4953-33C29F203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C0D8F-8F8F-475A-AE7C-107386BB246D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C0436-EBB7-15D1-FD2C-499EB7F2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8DAFC0-D580-7277-DA55-9614A9BF5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F96DC-C8B9-4642-9C47-E79ABF729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105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897BF-529E-B4B4-709E-A273DD839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16D28-01D8-BC3B-06F7-86C7132D53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175E3-9848-80E1-8840-A2DEDCB1D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C0D8F-8F8F-475A-AE7C-107386BB246D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826C57-5F29-70A9-F8C4-7E74AD18E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760DE4-6BB9-9ADD-466E-B29A2A10F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F96DC-C8B9-4642-9C47-E79ABF729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736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22087-3D0F-7748-4765-880CCD3DA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ADC6B7-CD12-1842-F985-37015F09E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BD81F7-FAF5-5FB4-492A-FB69DBDF0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C0D8F-8F8F-475A-AE7C-107386BB246D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CEC49-58DC-A375-E99D-FE512FFA9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75B6AB-75C5-35B2-AE9F-9F026EBE2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F96DC-C8B9-4642-9C47-E79ABF729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444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90C13-F2A0-CEE4-CAA8-491D9255F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505AF-282B-C23A-C6DD-E2CF26F2AD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EE13E9-5669-DC28-FA46-9838796FB5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EEDE0F-D917-C781-B658-A0632E668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C0D8F-8F8F-475A-AE7C-107386BB246D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256D3E-4BF5-513B-39E4-940B467BE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CE3685-9BEC-3DAB-31F2-563CE4BD1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F96DC-C8B9-4642-9C47-E79ABF729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607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09DC6-74DE-4FF9-1AEF-20DAF8DD8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8A98FE-ED2C-2CF5-DCC9-591938763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79DFE3-7FC0-A02F-8370-40F58D9039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4C9420-F49D-83AB-52DC-49EE0837AF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567992-FB18-E871-4363-67EDB5E0E9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731D84-4DA8-74DF-6F16-37965EA60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C0D8F-8F8F-475A-AE7C-107386BB246D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27369C-6779-7AC5-BE3F-FB57486F1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672FF3-1F4C-8B31-CE4A-D965A9156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F96DC-C8B9-4642-9C47-E79ABF729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886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B1070-F068-4D68-0A59-CF9044CE3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9A228C-D13F-1325-CC50-4A9C051F4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C0D8F-8F8F-475A-AE7C-107386BB246D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E74418-FAE0-592E-E707-D47DB4AAA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61A92F-665D-AB2E-B4EE-E6561C655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F96DC-C8B9-4642-9C47-E79ABF729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38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51C0E0-FEB4-5CC5-AE0E-1BBBFB8FA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C0D8F-8F8F-475A-AE7C-107386BB246D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9318CC-75EF-F8A9-F460-342B88F97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E5EC54-0410-F384-D9CA-95AB0A416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F96DC-C8B9-4642-9C47-E79ABF729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582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B436D-C255-0968-6892-7EC51A5C9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1CC7B-008D-2A27-EE13-8F23BCC14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7A4C10-B53A-0248-F019-6D0AF12606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98A16F-67CC-76DA-6F5C-5AE825DC3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C0D8F-8F8F-475A-AE7C-107386BB246D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E74FF4-B136-F97F-9B41-37A053827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666C34-1CD6-106E-A38C-52E4713AB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F96DC-C8B9-4642-9C47-E79ABF729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443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F4C1A-A457-6452-ED64-8CAA534B1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DC6E5B-F40F-BCD2-4F90-021834C32B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6148A8-BF74-799C-3B40-1A97FE04F8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7A12B7-D5DD-0B0D-AC2A-E7B71C6A9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C0D8F-8F8F-475A-AE7C-107386BB246D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0F867E-27A5-2D9D-2E2E-A534D364D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336E97-946F-508D-6782-CF08E6818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F96DC-C8B9-4642-9C47-E79ABF729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746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7DC074-6B18-4F36-01C4-242DAC227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F6C670-8188-129F-82FE-F389E93E7E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62EC9A-94AE-1474-0E59-2BA8C95556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BEC0D8F-8F8F-475A-AE7C-107386BB246D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B19E4A-4AFD-DAAD-9C3E-8943FF5E5E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2BD1F9-309F-8CC5-BC12-D66DE55601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96F96DC-C8B9-4642-9C47-E79ABF729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559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Box 70">
            <a:extLst>
              <a:ext uri="{FF2B5EF4-FFF2-40B4-BE49-F238E27FC236}">
                <a16:creationId xmlns:a16="http://schemas.microsoft.com/office/drawing/2014/main" id="{AE3A0E6E-1EDA-69E6-AF56-4B48C72693AF}"/>
              </a:ext>
            </a:extLst>
          </p:cNvPr>
          <p:cNvSpPr txBox="1"/>
          <p:nvPr/>
        </p:nvSpPr>
        <p:spPr>
          <a:xfrm>
            <a:off x="240180" y="3478819"/>
            <a:ext cx="1926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P* = 5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4862205-54DE-FEF0-D948-ED19218A77F5}"/>
              </a:ext>
            </a:extLst>
          </p:cNvPr>
          <p:cNvCxnSpPr>
            <a:cxnSpLocks/>
          </p:cNvCxnSpPr>
          <p:nvPr/>
        </p:nvCxnSpPr>
        <p:spPr>
          <a:xfrm>
            <a:off x="950699" y="717625"/>
            <a:ext cx="0" cy="499154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AC18E3BB-1925-22EB-EE92-1A1F451A07CA}"/>
              </a:ext>
            </a:extLst>
          </p:cNvPr>
          <p:cNvCxnSpPr>
            <a:cxnSpLocks/>
          </p:cNvCxnSpPr>
          <p:nvPr/>
        </p:nvCxnSpPr>
        <p:spPr>
          <a:xfrm>
            <a:off x="950699" y="749898"/>
            <a:ext cx="0" cy="499154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F00EBADD-04E8-3B19-6831-B6C791E975DD}"/>
              </a:ext>
            </a:extLst>
          </p:cNvPr>
          <p:cNvCxnSpPr>
            <a:cxnSpLocks/>
          </p:cNvCxnSpPr>
          <p:nvPr/>
        </p:nvCxnSpPr>
        <p:spPr>
          <a:xfrm flipH="1">
            <a:off x="950699" y="5741446"/>
            <a:ext cx="454869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0FCE741-3FAE-75AF-93F1-3FA0B7A6BEBE}"/>
              </a:ext>
            </a:extLst>
          </p:cNvPr>
          <p:cNvCxnSpPr>
            <a:cxnSpLocks/>
          </p:cNvCxnSpPr>
          <p:nvPr/>
        </p:nvCxnSpPr>
        <p:spPr>
          <a:xfrm>
            <a:off x="950699" y="1244749"/>
            <a:ext cx="4173968" cy="42062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1C5E4C9F-D47C-D26E-70CC-71FDD0C40F93}"/>
              </a:ext>
            </a:extLst>
          </p:cNvPr>
          <p:cNvCxnSpPr>
            <a:cxnSpLocks/>
          </p:cNvCxnSpPr>
          <p:nvPr/>
        </p:nvCxnSpPr>
        <p:spPr>
          <a:xfrm>
            <a:off x="950699" y="3663485"/>
            <a:ext cx="2432096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5F7E6094-585F-FC25-FEAD-65F1ABF3CF6E}"/>
              </a:ext>
            </a:extLst>
          </p:cNvPr>
          <p:cNvCxnSpPr>
            <a:cxnSpLocks/>
          </p:cNvCxnSpPr>
          <p:nvPr/>
        </p:nvCxnSpPr>
        <p:spPr>
          <a:xfrm>
            <a:off x="3382795" y="3688774"/>
            <a:ext cx="0" cy="2052672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881AD370-2360-DECC-77CB-9EB27CDE6216}"/>
              </a:ext>
            </a:extLst>
          </p:cNvPr>
          <p:cNvSpPr txBox="1"/>
          <p:nvPr/>
        </p:nvSpPr>
        <p:spPr>
          <a:xfrm>
            <a:off x="791841" y="43595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1CC1656-85E4-61E8-28D5-1F8B6308F0A9}"/>
              </a:ext>
            </a:extLst>
          </p:cNvPr>
          <p:cNvSpPr txBox="1"/>
          <p:nvPr/>
        </p:nvSpPr>
        <p:spPr>
          <a:xfrm>
            <a:off x="5461909" y="5556780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CB5D145-6180-62B4-65A3-6636D8268D55}"/>
              </a:ext>
            </a:extLst>
          </p:cNvPr>
          <p:cNvSpPr txBox="1"/>
          <p:nvPr/>
        </p:nvSpPr>
        <p:spPr>
          <a:xfrm>
            <a:off x="5004603" y="508165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D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E0AC6B9-E070-FDC5-3A97-1D1146451798}"/>
              </a:ext>
            </a:extLst>
          </p:cNvPr>
          <p:cNvSpPr txBox="1"/>
          <p:nvPr/>
        </p:nvSpPr>
        <p:spPr>
          <a:xfrm>
            <a:off x="3225045" y="5705788"/>
            <a:ext cx="1708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Q* = 6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440D9A2-32EB-9D39-76C5-9398D83F59F3}"/>
              </a:ext>
            </a:extLst>
          </p:cNvPr>
          <p:cNvCxnSpPr>
            <a:cxnSpLocks/>
          </p:cNvCxnSpPr>
          <p:nvPr/>
        </p:nvCxnSpPr>
        <p:spPr>
          <a:xfrm>
            <a:off x="1347648" y="5041193"/>
            <a:ext cx="6634" cy="700253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93260D4B-0EAD-4CEE-1431-BBCEA4F186F6}"/>
              </a:ext>
            </a:extLst>
          </p:cNvPr>
          <p:cNvSpPr txBox="1"/>
          <p:nvPr/>
        </p:nvSpPr>
        <p:spPr>
          <a:xfrm>
            <a:off x="1205029" y="574144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4FFF0B91-6DD7-B77E-4BD9-F68ACEC53DC4}"/>
              </a:ext>
            </a:extLst>
          </p:cNvPr>
          <p:cNvCxnSpPr>
            <a:cxnSpLocks/>
          </p:cNvCxnSpPr>
          <p:nvPr/>
        </p:nvCxnSpPr>
        <p:spPr>
          <a:xfrm>
            <a:off x="904979" y="1252369"/>
            <a:ext cx="873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A1F4EA77-FDF9-20A4-2814-12A2177BD1FD}"/>
              </a:ext>
            </a:extLst>
          </p:cNvPr>
          <p:cNvSpPr txBox="1"/>
          <p:nvPr/>
        </p:nvSpPr>
        <p:spPr>
          <a:xfrm>
            <a:off x="524887" y="1067284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88" name="Right Triangle 87">
            <a:extLst>
              <a:ext uri="{FF2B5EF4-FFF2-40B4-BE49-F238E27FC236}">
                <a16:creationId xmlns:a16="http://schemas.microsoft.com/office/drawing/2014/main" id="{46AB5064-1E05-792F-B8D2-3AA4485307D8}"/>
              </a:ext>
            </a:extLst>
          </p:cNvPr>
          <p:cNvSpPr/>
          <p:nvPr/>
        </p:nvSpPr>
        <p:spPr>
          <a:xfrm>
            <a:off x="6943098" y="1318785"/>
            <a:ext cx="2232739" cy="2297075"/>
          </a:xfrm>
          <a:prstGeom prst="rt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79A5120-0B80-672E-D2D9-A596A8BFC57C}"/>
              </a:ext>
            </a:extLst>
          </p:cNvPr>
          <p:cNvSpPr txBox="1"/>
          <p:nvPr/>
        </p:nvSpPr>
        <p:spPr>
          <a:xfrm>
            <a:off x="7212209" y="2586085"/>
            <a:ext cx="953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CS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E7E01F69-586B-7282-6D3D-97C01F7BCC01}"/>
              </a:ext>
            </a:extLst>
          </p:cNvPr>
          <p:cNvCxnSpPr>
            <a:cxnSpLocks/>
          </p:cNvCxnSpPr>
          <p:nvPr/>
        </p:nvCxnSpPr>
        <p:spPr>
          <a:xfrm flipV="1">
            <a:off x="948642" y="2552927"/>
            <a:ext cx="4055960" cy="281424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68FE22BF-1860-5D59-E25D-CBB3E2EE8654}"/>
              </a:ext>
            </a:extLst>
          </p:cNvPr>
          <p:cNvSpPr txBox="1"/>
          <p:nvPr/>
        </p:nvSpPr>
        <p:spPr>
          <a:xfrm flipH="1">
            <a:off x="4882596" y="2562778"/>
            <a:ext cx="51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</a:t>
            </a: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CA760861-855F-6EE3-AD00-0E3F06FEC6D7}"/>
              </a:ext>
            </a:extLst>
          </p:cNvPr>
          <p:cNvCxnSpPr>
            <a:cxnSpLocks/>
          </p:cNvCxnSpPr>
          <p:nvPr/>
        </p:nvCxnSpPr>
        <p:spPr>
          <a:xfrm>
            <a:off x="950699" y="5039458"/>
            <a:ext cx="374089" cy="1735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59D1E1DC-E92A-2F48-76DA-615009DF721B}"/>
              </a:ext>
            </a:extLst>
          </p:cNvPr>
          <p:cNvSpPr txBox="1"/>
          <p:nvPr/>
        </p:nvSpPr>
        <p:spPr>
          <a:xfrm>
            <a:off x="680982" y="5246944"/>
            <a:ext cx="643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8BA894D5-384D-C0FB-5A72-7021FFF1A8A7}"/>
              </a:ext>
            </a:extLst>
          </p:cNvPr>
          <p:cNvCxnSpPr>
            <a:cxnSpLocks/>
          </p:cNvCxnSpPr>
          <p:nvPr/>
        </p:nvCxnSpPr>
        <p:spPr>
          <a:xfrm>
            <a:off x="897359" y="5359549"/>
            <a:ext cx="873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05841D6A-4CC0-BED2-9708-6B367D404060}"/>
              </a:ext>
            </a:extLst>
          </p:cNvPr>
          <p:cNvSpPr txBox="1"/>
          <p:nvPr/>
        </p:nvSpPr>
        <p:spPr>
          <a:xfrm>
            <a:off x="357708" y="4849381"/>
            <a:ext cx="941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1.67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0AA2D373-3660-3E67-3046-E8E8C16835C4}"/>
              </a:ext>
            </a:extLst>
          </p:cNvPr>
          <p:cNvSpPr txBox="1"/>
          <p:nvPr/>
        </p:nvSpPr>
        <p:spPr>
          <a:xfrm>
            <a:off x="6176160" y="3471199"/>
            <a:ext cx="1926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P* = 5</a:t>
            </a: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91295157-CE88-A28F-A9D4-9F1280C6478A}"/>
              </a:ext>
            </a:extLst>
          </p:cNvPr>
          <p:cNvCxnSpPr>
            <a:cxnSpLocks/>
          </p:cNvCxnSpPr>
          <p:nvPr/>
        </p:nvCxnSpPr>
        <p:spPr>
          <a:xfrm>
            <a:off x="6886679" y="710005"/>
            <a:ext cx="0" cy="499154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DA27D8FB-5ED7-BF52-8771-93CEC2B54C1A}"/>
              </a:ext>
            </a:extLst>
          </p:cNvPr>
          <p:cNvCxnSpPr>
            <a:cxnSpLocks/>
          </p:cNvCxnSpPr>
          <p:nvPr/>
        </p:nvCxnSpPr>
        <p:spPr>
          <a:xfrm>
            <a:off x="6886679" y="742278"/>
            <a:ext cx="0" cy="499154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DAC98A6F-3497-2A30-7FBC-E57D8D8DECEC}"/>
              </a:ext>
            </a:extLst>
          </p:cNvPr>
          <p:cNvCxnSpPr>
            <a:cxnSpLocks/>
          </p:cNvCxnSpPr>
          <p:nvPr/>
        </p:nvCxnSpPr>
        <p:spPr>
          <a:xfrm flipH="1">
            <a:off x="6886679" y="5733826"/>
            <a:ext cx="454869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5CD74CDD-8648-187A-C4AD-25AA12897698}"/>
              </a:ext>
            </a:extLst>
          </p:cNvPr>
          <p:cNvCxnSpPr>
            <a:cxnSpLocks/>
          </p:cNvCxnSpPr>
          <p:nvPr/>
        </p:nvCxnSpPr>
        <p:spPr>
          <a:xfrm>
            <a:off x="6886679" y="1237129"/>
            <a:ext cx="4173968" cy="42062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112D2E2E-EF13-CE3C-2AF0-10496A622C07}"/>
              </a:ext>
            </a:extLst>
          </p:cNvPr>
          <p:cNvCxnSpPr>
            <a:cxnSpLocks/>
          </p:cNvCxnSpPr>
          <p:nvPr/>
        </p:nvCxnSpPr>
        <p:spPr>
          <a:xfrm>
            <a:off x="6886679" y="3655865"/>
            <a:ext cx="2432096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4CAE173D-91CB-009C-6052-5ADD2B9866C7}"/>
              </a:ext>
            </a:extLst>
          </p:cNvPr>
          <p:cNvCxnSpPr>
            <a:cxnSpLocks/>
          </p:cNvCxnSpPr>
          <p:nvPr/>
        </p:nvCxnSpPr>
        <p:spPr>
          <a:xfrm>
            <a:off x="9318775" y="3681154"/>
            <a:ext cx="0" cy="2052672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3CD32507-DD56-B590-6C3F-65A0794AD8F0}"/>
              </a:ext>
            </a:extLst>
          </p:cNvPr>
          <p:cNvSpPr txBox="1"/>
          <p:nvPr/>
        </p:nvSpPr>
        <p:spPr>
          <a:xfrm>
            <a:off x="6727821" y="42833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364DD4DF-2F13-7F96-2E86-899B31A102AE}"/>
              </a:ext>
            </a:extLst>
          </p:cNvPr>
          <p:cNvSpPr txBox="1"/>
          <p:nvPr/>
        </p:nvSpPr>
        <p:spPr>
          <a:xfrm>
            <a:off x="11397889" y="5549160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65433F7E-A691-34B7-DBC5-AC0C3C546EF4}"/>
              </a:ext>
            </a:extLst>
          </p:cNvPr>
          <p:cNvSpPr txBox="1"/>
          <p:nvPr/>
        </p:nvSpPr>
        <p:spPr>
          <a:xfrm>
            <a:off x="10940583" y="507403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D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3317C518-6C39-9F98-A9CD-CA5369CEA83C}"/>
              </a:ext>
            </a:extLst>
          </p:cNvPr>
          <p:cNvSpPr txBox="1"/>
          <p:nvPr/>
        </p:nvSpPr>
        <p:spPr>
          <a:xfrm>
            <a:off x="9161025" y="5698168"/>
            <a:ext cx="1708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Q* = 6</a:t>
            </a:r>
          </a:p>
        </p:txBody>
      </p: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B409CA47-6739-4B46-EDC7-8E27461C0C80}"/>
              </a:ext>
            </a:extLst>
          </p:cNvPr>
          <p:cNvCxnSpPr>
            <a:cxnSpLocks/>
          </p:cNvCxnSpPr>
          <p:nvPr/>
        </p:nvCxnSpPr>
        <p:spPr>
          <a:xfrm>
            <a:off x="6840959" y="1244749"/>
            <a:ext cx="873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5D3CDC1D-269F-5344-633E-842FF3182489}"/>
              </a:ext>
            </a:extLst>
          </p:cNvPr>
          <p:cNvSpPr txBox="1"/>
          <p:nvPr/>
        </p:nvSpPr>
        <p:spPr>
          <a:xfrm>
            <a:off x="6460867" y="1059664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658D4452-313E-20D6-32F3-D52EC701A3FF}"/>
              </a:ext>
            </a:extLst>
          </p:cNvPr>
          <p:cNvCxnSpPr>
            <a:cxnSpLocks/>
          </p:cNvCxnSpPr>
          <p:nvPr/>
        </p:nvCxnSpPr>
        <p:spPr>
          <a:xfrm flipV="1">
            <a:off x="6884622" y="2545307"/>
            <a:ext cx="4055960" cy="281424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3290F3BC-FED5-0867-69C2-944B21AACFE7}"/>
              </a:ext>
            </a:extLst>
          </p:cNvPr>
          <p:cNvSpPr txBox="1"/>
          <p:nvPr/>
        </p:nvSpPr>
        <p:spPr>
          <a:xfrm flipH="1">
            <a:off x="10818576" y="2555158"/>
            <a:ext cx="51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6C9C6FE0-02B8-B67E-10D1-E9F15868718D}"/>
              </a:ext>
            </a:extLst>
          </p:cNvPr>
          <p:cNvSpPr txBox="1"/>
          <p:nvPr/>
        </p:nvSpPr>
        <p:spPr>
          <a:xfrm>
            <a:off x="6616962" y="5239324"/>
            <a:ext cx="643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E693A5EA-4A93-F17B-10AC-B9431BD8FD11}"/>
              </a:ext>
            </a:extLst>
          </p:cNvPr>
          <p:cNvCxnSpPr>
            <a:cxnSpLocks/>
          </p:cNvCxnSpPr>
          <p:nvPr/>
        </p:nvCxnSpPr>
        <p:spPr>
          <a:xfrm>
            <a:off x="6833339" y="5351929"/>
            <a:ext cx="873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8" name="Right Triangle 127">
            <a:extLst>
              <a:ext uri="{FF2B5EF4-FFF2-40B4-BE49-F238E27FC236}">
                <a16:creationId xmlns:a16="http://schemas.microsoft.com/office/drawing/2014/main" id="{2E390B09-46D5-292E-AF1A-84FA2FECC39E}"/>
              </a:ext>
            </a:extLst>
          </p:cNvPr>
          <p:cNvSpPr/>
          <p:nvPr/>
        </p:nvSpPr>
        <p:spPr>
          <a:xfrm flipV="1">
            <a:off x="6934792" y="3692932"/>
            <a:ext cx="2263917" cy="1581685"/>
          </a:xfrm>
          <a:prstGeom prst="rtTriangle">
            <a:avLst/>
          </a:prstGeom>
          <a:solidFill>
            <a:srgbClr val="A78DB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7954B10F-524A-42C2-87B2-BFA3DBAB4811}"/>
              </a:ext>
            </a:extLst>
          </p:cNvPr>
          <p:cNvSpPr txBox="1"/>
          <p:nvPr/>
        </p:nvSpPr>
        <p:spPr>
          <a:xfrm>
            <a:off x="7239662" y="3903720"/>
            <a:ext cx="953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PS</a:t>
            </a:r>
          </a:p>
        </p:txBody>
      </p:sp>
    </p:spTree>
    <p:extLst>
      <p:ext uri="{BB962C8B-B14F-4D97-AF65-F5344CB8AC3E}">
        <p14:creationId xmlns:p14="http://schemas.microsoft.com/office/powerpoint/2010/main" val="1595835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1560</TotalTime>
  <Words>32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Joe Wilske</dc:creator>
  <cp:lastModifiedBy>Joe Wilske</cp:lastModifiedBy>
  <cp:revision>4</cp:revision>
  <dcterms:created xsi:type="dcterms:W3CDTF">2025-09-25T16:00:47Z</dcterms:created>
  <dcterms:modified xsi:type="dcterms:W3CDTF">2025-09-26T18:01:04Z</dcterms:modified>
</cp:coreProperties>
</file>