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>
        <p:scale>
          <a:sx n="100" d="100"/>
          <a:sy n="100" d="100"/>
        </p:scale>
        <p:origin x="-216" y="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9BAF-CCC1-E8E4-D775-EFB35A765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0F18F-F51B-6933-D0D5-00E7CD19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0E35-AB11-2BE5-17B5-A4466F98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D2939-EFE2-4283-C03B-DE474BA4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813E3-D713-A657-DB83-F3722065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1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9B22-9F56-0A55-35F5-9B680DC0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98EBD-5EA5-5A7F-8267-D3D5463D5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717E-57DB-6C48-DD30-EDDA14FC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2BFF1-C6B7-CAB2-F1C6-2394ED4A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4CB97-9DED-C91D-7B5F-C92ABCE2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BC27E-03D8-9D59-EBCE-7253413C4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752BE-8856-CBF3-5205-3460A95C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0D4F8-8160-99D9-CCC1-467FA514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7BE3-4EB0-42D3-F57C-593EEB28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6189-EF11-75B3-A4EF-F0CFDC7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482B-FBA8-3085-A865-AAC10402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0B721-2195-02BA-43E2-E8739C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3968F-A89E-08DE-9343-3D24EDD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4526-CCF4-0D1C-1ED7-A2558FD5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C172-BA95-87EE-B395-60B6EF88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9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7106-5BE9-66C5-AD6C-7A956992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F48C8-241C-1A68-CF3F-6267A91DF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294B9-BDD1-D5D3-3FAD-FA6C9D6E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2C9A9-8B44-1C24-4060-93D6C1CB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BD70-BAFF-46A5-211E-F159D05F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5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9F22-73B3-68FD-D4DE-905AF0BE7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85F8C-0DD2-1B92-3D0D-654E7AC3F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BC0E-D9D3-2268-367C-EAD22D0E0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8FCC9-95B9-4274-7FAF-60F0E5C2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825F6-F508-7DDE-9915-53DC36E2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D7C2E-BD91-7822-74FE-95239F3A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231E-A1DC-A2A7-C7D7-3552BDC1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D0E71-DE6F-92D7-6792-795EA48D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5E2CE-3CB7-150C-6751-8E3A004C0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510A1-5A64-63A0-BA3E-8318CA67A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17D8D-FF1F-3CC2-9353-893D9912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5F599-85B7-2B02-C613-F87CC35F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69DB-EFAF-05ED-14DF-BF63B740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CDF3E-71E3-4E43-6AC8-0C62BB7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9431-E08A-9B6B-1DD3-881E8837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4B8ED-0E2B-88F4-0C35-8CBD16F2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957CC-03ED-A7F5-4C91-FB8EE3FB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E220F-50E6-0CB0-E362-CECA2B9E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4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224B3-C284-336D-ADE0-AF3D8CE3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CA5E5-B9F8-02EA-CBE3-2150146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7E03A-76B4-1573-6DFD-22D86FBF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4F4F-5E8F-DB49-5312-19CD7133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A6BD-5F49-2A72-6B9D-19A3F2FD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39ABA-0894-C8FF-25C2-352F3D7C5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A0AA6-3A94-F167-28B6-A94AA61D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E625-CB3C-CBCB-1B27-D98E6C21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ECD8-F286-EA59-687F-A58A03B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73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E83D-DBB5-C593-010C-2EE4E144B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B99BB-24D4-CAB6-DA10-F818A501A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ADAD2-2BC1-9F8C-37BE-AF76842FF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5A94A-68FC-FDA4-07D2-F9D571C5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8E75D-5163-1348-9D93-BA784C93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5B77-7B84-7529-2B03-C2325870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A65D4-BDBE-B36A-C890-EA575055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4F030-FC09-D4BC-093B-19B2EEC5A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250B-DE41-3FBC-93AF-1A190E148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E15A3-8461-4609-9A20-A6ED15D745F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A7D3-AA4D-931E-F9C7-BC4023695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0C621-8F4E-56B1-DC08-A17D2640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7007B-5B49-4631-95B7-ACE19FC8B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8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C21C02A4-D109-7BD7-9887-4A1A88F12BFF}"/>
              </a:ext>
            </a:extLst>
          </p:cNvPr>
          <p:cNvSpPr/>
          <p:nvPr/>
        </p:nvSpPr>
        <p:spPr>
          <a:xfrm rot="6809105">
            <a:off x="-432913" y="1086624"/>
            <a:ext cx="7301573" cy="1741369"/>
          </a:xfrm>
          <a:prstGeom prst="arc">
            <a:avLst>
              <a:gd name="adj1" fmla="val 12765414"/>
              <a:gd name="adj2" fmla="val 2691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78D4F8E4-C066-D3C9-03E1-318B65A66F03}"/>
              </a:ext>
            </a:extLst>
          </p:cNvPr>
          <p:cNvSpPr/>
          <p:nvPr/>
        </p:nvSpPr>
        <p:spPr>
          <a:xfrm>
            <a:off x="365660" y="-1889431"/>
            <a:ext cx="7035951" cy="4471181"/>
          </a:xfrm>
          <a:prstGeom prst="arc">
            <a:avLst>
              <a:gd name="adj1" fmla="val 2108286"/>
              <a:gd name="adj2" fmla="val 86324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1A7CDC-844F-5DCB-4071-5F60A23A9575}"/>
              </a:ext>
            </a:extLst>
          </p:cNvPr>
          <p:cNvSpPr/>
          <p:nvPr/>
        </p:nvSpPr>
        <p:spPr>
          <a:xfrm rot="20936822">
            <a:off x="229240" y="-317109"/>
            <a:ext cx="6428396" cy="4473385"/>
          </a:xfrm>
          <a:prstGeom prst="arc">
            <a:avLst>
              <a:gd name="adj1" fmla="val 1589644"/>
              <a:gd name="adj2" fmla="val 86324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A2C0D8-A4E7-88E5-C576-E734ABF942E1}"/>
              </a:ext>
            </a:extLst>
          </p:cNvPr>
          <p:cNvCxnSpPr>
            <a:cxnSpLocks/>
          </p:cNvCxnSpPr>
          <p:nvPr/>
        </p:nvCxnSpPr>
        <p:spPr>
          <a:xfrm flipH="1" flipV="1">
            <a:off x="1569258" y="5642495"/>
            <a:ext cx="5044902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3E813B-1277-19F4-62A4-A06C3E63F0D9}"/>
              </a:ext>
            </a:extLst>
          </p:cNvPr>
          <p:cNvSpPr txBox="1"/>
          <p:nvPr/>
        </p:nvSpPr>
        <p:spPr>
          <a:xfrm>
            <a:off x="4430683" y="9559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3EA52-5526-AB03-5E0B-5D996DFD145F}"/>
              </a:ext>
            </a:extLst>
          </p:cNvPr>
          <p:cNvSpPr txBox="1"/>
          <p:nvPr/>
        </p:nvSpPr>
        <p:spPr>
          <a:xfrm>
            <a:off x="6437669" y="527316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1A5E2-7338-8FC0-55C5-96C797ABFB15}"/>
              </a:ext>
            </a:extLst>
          </p:cNvPr>
          <p:cNvSpPr txBox="1"/>
          <p:nvPr/>
        </p:nvSpPr>
        <p:spPr>
          <a:xfrm>
            <a:off x="1271320" y="862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38266-0B65-3918-5388-D44D6EDCEA8E}"/>
              </a:ext>
            </a:extLst>
          </p:cNvPr>
          <p:cNvSpPr txBox="1"/>
          <p:nvPr/>
        </p:nvSpPr>
        <p:spPr>
          <a:xfrm>
            <a:off x="6188050" y="2685011"/>
            <a:ext cx="6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2DBDCC-4A47-8469-B0DF-3A92A5447B65}"/>
              </a:ext>
            </a:extLst>
          </p:cNvPr>
          <p:cNvCxnSpPr>
            <a:cxnSpLocks/>
          </p:cNvCxnSpPr>
          <p:nvPr/>
        </p:nvCxnSpPr>
        <p:spPr>
          <a:xfrm>
            <a:off x="1579418" y="1047404"/>
            <a:ext cx="0" cy="460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537615-6FB7-0F93-4F09-C389A194DCC7}"/>
              </a:ext>
            </a:extLst>
          </p:cNvPr>
          <p:cNvSpPr txBox="1"/>
          <p:nvPr/>
        </p:nvSpPr>
        <p:spPr>
          <a:xfrm>
            <a:off x="5961584" y="1678477"/>
            <a:ext cx="57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ATC</a:t>
            </a:r>
          </a:p>
        </p:txBody>
      </p:sp>
    </p:spTree>
    <p:extLst>
      <p:ext uri="{BB962C8B-B14F-4D97-AF65-F5344CB8AC3E}">
        <p14:creationId xmlns:p14="http://schemas.microsoft.com/office/powerpoint/2010/main" val="3648553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912B0-5FDF-D632-26B3-8A462F482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3A9835-2EB7-013A-5278-ACB0FB60F945}"/>
              </a:ext>
            </a:extLst>
          </p:cNvPr>
          <p:cNvCxnSpPr>
            <a:cxnSpLocks/>
          </p:cNvCxnSpPr>
          <p:nvPr/>
        </p:nvCxnSpPr>
        <p:spPr>
          <a:xfrm>
            <a:off x="4430683" y="1232070"/>
            <a:ext cx="0" cy="4420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4133F7-D350-C49C-CDEC-362272213666}"/>
              </a:ext>
            </a:extLst>
          </p:cNvPr>
          <p:cNvCxnSpPr>
            <a:cxnSpLocks/>
          </p:cNvCxnSpPr>
          <p:nvPr/>
        </p:nvCxnSpPr>
        <p:spPr>
          <a:xfrm>
            <a:off x="3117196" y="2028305"/>
            <a:ext cx="0" cy="36243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F44341-FA22-9D02-2182-08D17C57AD78}"/>
              </a:ext>
            </a:extLst>
          </p:cNvPr>
          <p:cNvCxnSpPr>
            <a:cxnSpLocks/>
          </p:cNvCxnSpPr>
          <p:nvPr/>
        </p:nvCxnSpPr>
        <p:spPr>
          <a:xfrm>
            <a:off x="4135121" y="2018145"/>
            <a:ext cx="0" cy="3614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0994AD-F570-A339-6CA7-095F25CF0655}"/>
              </a:ext>
            </a:extLst>
          </p:cNvPr>
          <p:cNvCxnSpPr>
            <a:cxnSpLocks/>
          </p:cNvCxnSpPr>
          <p:nvPr/>
        </p:nvCxnSpPr>
        <p:spPr>
          <a:xfrm>
            <a:off x="1569258" y="2028305"/>
            <a:ext cx="3902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21B7D-116F-1739-FB86-EF7D87E082E5}"/>
              </a:ext>
            </a:extLst>
          </p:cNvPr>
          <p:cNvCxnSpPr>
            <a:cxnSpLocks/>
          </p:cNvCxnSpPr>
          <p:nvPr/>
        </p:nvCxnSpPr>
        <p:spPr>
          <a:xfrm flipH="1" flipV="1">
            <a:off x="1569258" y="5642495"/>
            <a:ext cx="5044902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9AFB35-3C14-4AAE-1B31-3472FA1EBA6B}"/>
              </a:ext>
            </a:extLst>
          </p:cNvPr>
          <p:cNvSpPr txBox="1"/>
          <p:nvPr/>
        </p:nvSpPr>
        <p:spPr>
          <a:xfrm>
            <a:off x="4430683" y="9559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C1E5D-BD3F-B82D-55A0-BA40007C4104}"/>
              </a:ext>
            </a:extLst>
          </p:cNvPr>
          <p:cNvSpPr txBox="1"/>
          <p:nvPr/>
        </p:nvSpPr>
        <p:spPr>
          <a:xfrm>
            <a:off x="6437669" y="527316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F13769-7F5E-D0B4-DD49-D9EAAA39F734}"/>
              </a:ext>
            </a:extLst>
          </p:cNvPr>
          <p:cNvSpPr txBox="1"/>
          <p:nvPr/>
        </p:nvSpPr>
        <p:spPr>
          <a:xfrm>
            <a:off x="1271320" y="862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FB0D44-350B-A2D9-156B-CB5455E52CD9}"/>
              </a:ext>
            </a:extLst>
          </p:cNvPr>
          <p:cNvSpPr txBox="1"/>
          <p:nvPr/>
        </p:nvSpPr>
        <p:spPr>
          <a:xfrm>
            <a:off x="723093" y="183347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 = P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42DEE1C-9592-FB02-6A27-F8CED114509D}"/>
              </a:ext>
            </a:extLst>
          </p:cNvPr>
          <p:cNvSpPr/>
          <p:nvPr/>
        </p:nvSpPr>
        <p:spPr>
          <a:xfrm rot="6809105">
            <a:off x="-432913" y="1086624"/>
            <a:ext cx="7301573" cy="1741369"/>
          </a:xfrm>
          <a:prstGeom prst="arc">
            <a:avLst>
              <a:gd name="adj1" fmla="val 12765414"/>
              <a:gd name="adj2" fmla="val 2691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DBD7BF-4681-6C62-3ED4-DE766D642D17}"/>
              </a:ext>
            </a:extLst>
          </p:cNvPr>
          <p:cNvCxnSpPr>
            <a:cxnSpLocks/>
          </p:cNvCxnSpPr>
          <p:nvPr/>
        </p:nvCxnSpPr>
        <p:spPr>
          <a:xfrm>
            <a:off x="1579418" y="1047404"/>
            <a:ext cx="0" cy="460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0835E0-6C57-B4A7-2B7B-47166FA7EB9A}"/>
              </a:ext>
            </a:extLst>
          </p:cNvPr>
          <p:cNvSpPr txBox="1"/>
          <p:nvPr/>
        </p:nvSpPr>
        <p:spPr>
          <a:xfrm>
            <a:off x="2924768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24020-3C2E-D609-0EFB-F4DBEB1954C4}"/>
              </a:ext>
            </a:extLst>
          </p:cNvPr>
          <p:cNvSpPr txBox="1"/>
          <p:nvPr/>
        </p:nvSpPr>
        <p:spPr>
          <a:xfrm>
            <a:off x="4263652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AA99E-7263-1148-03BB-FAAB3486646B}"/>
              </a:ext>
            </a:extLst>
          </p:cNvPr>
          <p:cNvSpPr txBox="1"/>
          <p:nvPr/>
        </p:nvSpPr>
        <p:spPr>
          <a:xfrm>
            <a:off x="3942693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7037-D0D8-0CC3-2019-944C7511F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ED37DE-E8C8-D9A0-E5E0-F78AFDAAAA98}"/>
              </a:ext>
            </a:extLst>
          </p:cNvPr>
          <p:cNvCxnSpPr>
            <a:cxnSpLocks/>
          </p:cNvCxnSpPr>
          <p:nvPr/>
        </p:nvCxnSpPr>
        <p:spPr>
          <a:xfrm>
            <a:off x="4135121" y="2018145"/>
            <a:ext cx="0" cy="3614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E4EB1E-6B8A-622B-B11B-0D3BF9E54BA3}"/>
              </a:ext>
            </a:extLst>
          </p:cNvPr>
          <p:cNvCxnSpPr>
            <a:cxnSpLocks/>
          </p:cNvCxnSpPr>
          <p:nvPr/>
        </p:nvCxnSpPr>
        <p:spPr>
          <a:xfrm>
            <a:off x="1569258" y="2028305"/>
            <a:ext cx="39020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DDA93A-B6B3-919D-E277-3C1860EBA2B3}"/>
              </a:ext>
            </a:extLst>
          </p:cNvPr>
          <p:cNvCxnSpPr>
            <a:cxnSpLocks/>
          </p:cNvCxnSpPr>
          <p:nvPr/>
        </p:nvCxnSpPr>
        <p:spPr>
          <a:xfrm flipH="1" flipV="1">
            <a:off x="1569258" y="5642495"/>
            <a:ext cx="5044902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4BAF44-AECB-40D0-4EC3-26707ED03814}"/>
              </a:ext>
            </a:extLst>
          </p:cNvPr>
          <p:cNvSpPr txBox="1"/>
          <p:nvPr/>
        </p:nvSpPr>
        <p:spPr>
          <a:xfrm>
            <a:off x="4430683" y="9559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24199-72CC-8B78-2011-B1C72F41E44A}"/>
              </a:ext>
            </a:extLst>
          </p:cNvPr>
          <p:cNvSpPr txBox="1"/>
          <p:nvPr/>
        </p:nvSpPr>
        <p:spPr>
          <a:xfrm>
            <a:off x="6437669" y="527316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FC3480-D84A-8A02-3E98-464C3E4076CA}"/>
              </a:ext>
            </a:extLst>
          </p:cNvPr>
          <p:cNvSpPr txBox="1"/>
          <p:nvPr/>
        </p:nvSpPr>
        <p:spPr>
          <a:xfrm>
            <a:off x="1271320" y="862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621EDE-11DE-6FAE-7399-8717957FD056}"/>
              </a:ext>
            </a:extLst>
          </p:cNvPr>
          <p:cNvSpPr txBox="1"/>
          <p:nvPr/>
        </p:nvSpPr>
        <p:spPr>
          <a:xfrm>
            <a:off x="723093" y="183347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 = P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21B661E-0859-333C-5317-05EAB7557402}"/>
              </a:ext>
            </a:extLst>
          </p:cNvPr>
          <p:cNvSpPr/>
          <p:nvPr/>
        </p:nvSpPr>
        <p:spPr>
          <a:xfrm rot="6809105">
            <a:off x="-432913" y="1086624"/>
            <a:ext cx="7301573" cy="1741369"/>
          </a:xfrm>
          <a:prstGeom prst="arc">
            <a:avLst>
              <a:gd name="adj1" fmla="val 12765414"/>
              <a:gd name="adj2" fmla="val 2691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5F56A-62BC-C66A-3BA3-8E784331FA6B}"/>
              </a:ext>
            </a:extLst>
          </p:cNvPr>
          <p:cNvCxnSpPr>
            <a:cxnSpLocks/>
          </p:cNvCxnSpPr>
          <p:nvPr/>
        </p:nvCxnSpPr>
        <p:spPr>
          <a:xfrm>
            <a:off x="1579418" y="1047404"/>
            <a:ext cx="0" cy="460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A4F062-32D5-DCCB-5FF9-CD1DAA2B7A7F}"/>
              </a:ext>
            </a:extLst>
          </p:cNvPr>
          <p:cNvSpPr txBox="1"/>
          <p:nvPr/>
        </p:nvSpPr>
        <p:spPr>
          <a:xfrm>
            <a:off x="3942693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B2F8F9B-1BD7-0323-E1E4-BE664F585D15}"/>
              </a:ext>
            </a:extLst>
          </p:cNvPr>
          <p:cNvSpPr/>
          <p:nvPr/>
        </p:nvSpPr>
        <p:spPr>
          <a:xfrm rot="6809105">
            <a:off x="-432913" y="1086624"/>
            <a:ext cx="7301573" cy="1741369"/>
          </a:xfrm>
          <a:prstGeom prst="arc">
            <a:avLst>
              <a:gd name="adj1" fmla="val 12765414"/>
              <a:gd name="adj2" fmla="val 2691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1DA348F-8E7E-BB0A-54E4-D106DBAF35D7}"/>
              </a:ext>
            </a:extLst>
          </p:cNvPr>
          <p:cNvSpPr/>
          <p:nvPr/>
        </p:nvSpPr>
        <p:spPr>
          <a:xfrm>
            <a:off x="365660" y="-1889431"/>
            <a:ext cx="7035951" cy="4471181"/>
          </a:xfrm>
          <a:prstGeom prst="arc">
            <a:avLst>
              <a:gd name="adj1" fmla="val 2108286"/>
              <a:gd name="adj2" fmla="val 86324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DCA0D31-B951-9FC8-B6F9-50F411BE14BA}"/>
              </a:ext>
            </a:extLst>
          </p:cNvPr>
          <p:cNvSpPr/>
          <p:nvPr/>
        </p:nvSpPr>
        <p:spPr>
          <a:xfrm rot="20936822">
            <a:off x="229240" y="-317109"/>
            <a:ext cx="6428396" cy="4473385"/>
          </a:xfrm>
          <a:prstGeom prst="arc">
            <a:avLst>
              <a:gd name="adj1" fmla="val 1589644"/>
              <a:gd name="adj2" fmla="val 86324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1A382F-F498-40F9-A946-9FEA6241405C}"/>
              </a:ext>
            </a:extLst>
          </p:cNvPr>
          <p:cNvCxnSpPr>
            <a:cxnSpLocks/>
          </p:cNvCxnSpPr>
          <p:nvPr/>
        </p:nvCxnSpPr>
        <p:spPr>
          <a:xfrm flipH="1" flipV="1">
            <a:off x="1569258" y="5642495"/>
            <a:ext cx="5044902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AD0A4-CACC-1DA4-4890-DC2334132AF3}"/>
              </a:ext>
            </a:extLst>
          </p:cNvPr>
          <p:cNvSpPr txBox="1"/>
          <p:nvPr/>
        </p:nvSpPr>
        <p:spPr>
          <a:xfrm>
            <a:off x="4430683" y="9559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C11EA8-8E49-DC58-4092-B8FEE8ECD053}"/>
              </a:ext>
            </a:extLst>
          </p:cNvPr>
          <p:cNvSpPr txBox="1"/>
          <p:nvPr/>
        </p:nvSpPr>
        <p:spPr>
          <a:xfrm>
            <a:off x="6437669" y="527316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BF3ED5-1717-CC68-A004-1B28E74029B7}"/>
              </a:ext>
            </a:extLst>
          </p:cNvPr>
          <p:cNvSpPr txBox="1"/>
          <p:nvPr/>
        </p:nvSpPr>
        <p:spPr>
          <a:xfrm>
            <a:off x="1271320" y="862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96D2C-A60E-0CCD-69C8-CC8B1E212363}"/>
              </a:ext>
            </a:extLst>
          </p:cNvPr>
          <p:cNvSpPr txBox="1"/>
          <p:nvPr/>
        </p:nvSpPr>
        <p:spPr>
          <a:xfrm>
            <a:off x="6188050" y="2685011"/>
            <a:ext cx="6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393690-56BA-677F-D778-296F6B1EBE4B}"/>
              </a:ext>
            </a:extLst>
          </p:cNvPr>
          <p:cNvCxnSpPr>
            <a:cxnSpLocks/>
          </p:cNvCxnSpPr>
          <p:nvPr/>
        </p:nvCxnSpPr>
        <p:spPr>
          <a:xfrm>
            <a:off x="1579418" y="1047404"/>
            <a:ext cx="0" cy="460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3D33FB-6B63-16D8-4B67-48DC2FC22586}"/>
              </a:ext>
            </a:extLst>
          </p:cNvPr>
          <p:cNvSpPr txBox="1"/>
          <p:nvPr/>
        </p:nvSpPr>
        <p:spPr>
          <a:xfrm>
            <a:off x="5961584" y="1678477"/>
            <a:ext cx="57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01860E-4ECA-43D2-1AFF-509EFE221075}"/>
              </a:ext>
            </a:extLst>
          </p:cNvPr>
          <p:cNvCxnSpPr>
            <a:cxnSpLocks/>
          </p:cNvCxnSpPr>
          <p:nvPr/>
        </p:nvCxnSpPr>
        <p:spPr>
          <a:xfrm>
            <a:off x="1569258" y="4051069"/>
            <a:ext cx="25658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742948-F569-89DE-6958-91EA858D821B}"/>
              </a:ext>
            </a:extLst>
          </p:cNvPr>
          <p:cNvCxnSpPr>
            <a:cxnSpLocks/>
          </p:cNvCxnSpPr>
          <p:nvPr/>
        </p:nvCxnSpPr>
        <p:spPr>
          <a:xfrm>
            <a:off x="1579418" y="2573437"/>
            <a:ext cx="2564016" cy="83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A1D1E1-F269-260A-1336-72A57E9846A0}"/>
              </a:ext>
            </a:extLst>
          </p:cNvPr>
          <p:cNvSpPr txBox="1"/>
          <p:nvPr/>
        </p:nvSpPr>
        <p:spPr>
          <a:xfrm>
            <a:off x="1194472" y="3866403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C05A58-CBDF-FB6C-A90D-3830849905FE}"/>
              </a:ext>
            </a:extLst>
          </p:cNvPr>
          <p:cNvSpPr txBox="1"/>
          <p:nvPr/>
        </p:nvSpPr>
        <p:spPr>
          <a:xfrm>
            <a:off x="1194472" y="2397637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8352A-8F1D-CA2C-C094-7931C991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A76E77-02AC-8E94-8666-A7A8B5AB0C1C}"/>
              </a:ext>
            </a:extLst>
          </p:cNvPr>
          <p:cNvCxnSpPr>
            <a:cxnSpLocks/>
          </p:cNvCxnSpPr>
          <p:nvPr/>
        </p:nvCxnSpPr>
        <p:spPr>
          <a:xfrm>
            <a:off x="4430683" y="1232070"/>
            <a:ext cx="0" cy="44205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69F6F-F332-3A25-DF85-7CDAD75F0A1C}"/>
              </a:ext>
            </a:extLst>
          </p:cNvPr>
          <p:cNvCxnSpPr>
            <a:cxnSpLocks/>
          </p:cNvCxnSpPr>
          <p:nvPr/>
        </p:nvCxnSpPr>
        <p:spPr>
          <a:xfrm>
            <a:off x="1587731" y="1272647"/>
            <a:ext cx="2842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FFA7E2-DE43-3192-F78F-E8F84B6E2F99}"/>
              </a:ext>
            </a:extLst>
          </p:cNvPr>
          <p:cNvCxnSpPr>
            <a:cxnSpLocks/>
          </p:cNvCxnSpPr>
          <p:nvPr/>
        </p:nvCxnSpPr>
        <p:spPr>
          <a:xfrm>
            <a:off x="1577571" y="4028040"/>
            <a:ext cx="15479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427DBF-A4C6-6158-095F-76D844174238}"/>
              </a:ext>
            </a:extLst>
          </p:cNvPr>
          <p:cNvCxnSpPr>
            <a:cxnSpLocks/>
          </p:cNvCxnSpPr>
          <p:nvPr/>
        </p:nvCxnSpPr>
        <p:spPr>
          <a:xfrm>
            <a:off x="3117196" y="4028040"/>
            <a:ext cx="0" cy="16246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346ACF-CD8C-2EEC-3D3B-120F6B2C7462}"/>
              </a:ext>
            </a:extLst>
          </p:cNvPr>
          <p:cNvCxnSpPr>
            <a:cxnSpLocks/>
          </p:cNvCxnSpPr>
          <p:nvPr/>
        </p:nvCxnSpPr>
        <p:spPr>
          <a:xfrm>
            <a:off x="4135121" y="2018145"/>
            <a:ext cx="0" cy="36141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7918555-F8C6-DAA0-3146-1D9ABF7CE699}"/>
              </a:ext>
            </a:extLst>
          </p:cNvPr>
          <p:cNvCxnSpPr>
            <a:cxnSpLocks/>
          </p:cNvCxnSpPr>
          <p:nvPr/>
        </p:nvCxnSpPr>
        <p:spPr>
          <a:xfrm>
            <a:off x="1569258" y="2028305"/>
            <a:ext cx="25658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88F96A-13C8-A2BB-C794-7FD569F73A07}"/>
              </a:ext>
            </a:extLst>
          </p:cNvPr>
          <p:cNvCxnSpPr>
            <a:cxnSpLocks/>
          </p:cNvCxnSpPr>
          <p:nvPr/>
        </p:nvCxnSpPr>
        <p:spPr>
          <a:xfrm flipH="1" flipV="1">
            <a:off x="1569258" y="5642495"/>
            <a:ext cx="5044902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508377-B68D-4354-1943-55FA22E0318F}"/>
              </a:ext>
            </a:extLst>
          </p:cNvPr>
          <p:cNvSpPr txBox="1"/>
          <p:nvPr/>
        </p:nvSpPr>
        <p:spPr>
          <a:xfrm>
            <a:off x="4430683" y="95596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3AAF5-712A-DDA8-B426-BF02D7AE84E8}"/>
              </a:ext>
            </a:extLst>
          </p:cNvPr>
          <p:cNvSpPr txBox="1"/>
          <p:nvPr/>
        </p:nvSpPr>
        <p:spPr>
          <a:xfrm>
            <a:off x="6437669" y="527316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E45E95-4398-D564-C9E8-5CDDE2540188}"/>
              </a:ext>
            </a:extLst>
          </p:cNvPr>
          <p:cNvSpPr txBox="1"/>
          <p:nvPr/>
        </p:nvSpPr>
        <p:spPr>
          <a:xfrm>
            <a:off x="1271320" y="862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31C60-DE67-7D90-A91E-3D1A09A1BDBB}"/>
              </a:ext>
            </a:extLst>
          </p:cNvPr>
          <p:cNvSpPr txBox="1"/>
          <p:nvPr/>
        </p:nvSpPr>
        <p:spPr>
          <a:xfrm>
            <a:off x="611212" y="384337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</a:t>
            </a:r>
            <a:r>
              <a:rPr lang="en-US" baseline="-25000" dirty="0"/>
              <a:t>1</a:t>
            </a:r>
            <a:r>
              <a:rPr lang="en-US" dirty="0"/>
              <a:t> = 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56396EA-4B6A-EA74-F2CC-37B50C279EC4}"/>
              </a:ext>
            </a:extLst>
          </p:cNvPr>
          <p:cNvSpPr/>
          <p:nvPr/>
        </p:nvSpPr>
        <p:spPr>
          <a:xfrm rot="6809105">
            <a:off x="-432913" y="1086624"/>
            <a:ext cx="7301573" cy="1741369"/>
          </a:xfrm>
          <a:prstGeom prst="arc">
            <a:avLst>
              <a:gd name="adj1" fmla="val 12765414"/>
              <a:gd name="adj2" fmla="val 26919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1B4726-0D4B-DF62-15E3-CAA806D4F5F6}"/>
              </a:ext>
            </a:extLst>
          </p:cNvPr>
          <p:cNvCxnSpPr>
            <a:cxnSpLocks/>
          </p:cNvCxnSpPr>
          <p:nvPr/>
        </p:nvCxnSpPr>
        <p:spPr>
          <a:xfrm>
            <a:off x="1579418" y="1047404"/>
            <a:ext cx="0" cy="460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65B7243-70C4-2789-8056-A974A87D094E}"/>
              </a:ext>
            </a:extLst>
          </p:cNvPr>
          <p:cNvSpPr txBox="1"/>
          <p:nvPr/>
        </p:nvSpPr>
        <p:spPr>
          <a:xfrm>
            <a:off x="2924768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AE1E6C-B481-CBCC-091C-ECBD3E14735D}"/>
              </a:ext>
            </a:extLst>
          </p:cNvPr>
          <p:cNvSpPr txBox="1"/>
          <p:nvPr/>
        </p:nvSpPr>
        <p:spPr>
          <a:xfrm>
            <a:off x="4263652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28FC6E-C2EF-F4F3-1F8B-290553D92762}"/>
              </a:ext>
            </a:extLst>
          </p:cNvPr>
          <p:cNvSpPr txBox="1"/>
          <p:nvPr/>
        </p:nvSpPr>
        <p:spPr>
          <a:xfrm>
            <a:off x="3942693" y="56099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7CD2FA-190B-3FAD-C11A-BD533957BAA5}"/>
              </a:ext>
            </a:extLst>
          </p:cNvPr>
          <p:cNvSpPr txBox="1"/>
          <p:nvPr/>
        </p:nvSpPr>
        <p:spPr>
          <a:xfrm>
            <a:off x="611212" y="183347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</a:t>
            </a:r>
            <a:r>
              <a:rPr lang="en-US" baseline="-25000" dirty="0"/>
              <a:t>2</a:t>
            </a:r>
            <a:r>
              <a:rPr lang="en-US" dirty="0"/>
              <a:t> = 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8BEF58-9388-B417-BBA5-E10D8BFF3571}"/>
              </a:ext>
            </a:extLst>
          </p:cNvPr>
          <p:cNvSpPr txBox="1"/>
          <p:nvPr/>
        </p:nvSpPr>
        <p:spPr>
          <a:xfrm>
            <a:off x="621372" y="1086319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</a:t>
            </a:r>
            <a:r>
              <a:rPr lang="en-US" baseline="-25000" dirty="0"/>
              <a:t>3</a:t>
            </a:r>
            <a:r>
              <a:rPr lang="en-US" dirty="0"/>
              <a:t> = 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60A63E7D-5070-ED23-DB02-2492EAACCA72}"/>
              </a:ext>
            </a:extLst>
          </p:cNvPr>
          <p:cNvSpPr/>
          <p:nvPr/>
        </p:nvSpPr>
        <p:spPr>
          <a:xfrm rot="20936822">
            <a:off x="229240" y="-317109"/>
            <a:ext cx="6428396" cy="4473385"/>
          </a:xfrm>
          <a:prstGeom prst="arc">
            <a:avLst>
              <a:gd name="adj1" fmla="val 1589644"/>
              <a:gd name="adj2" fmla="val 863246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656BD-821E-788E-1BE7-FB8D792C081B}"/>
              </a:ext>
            </a:extLst>
          </p:cNvPr>
          <p:cNvSpPr txBox="1"/>
          <p:nvPr/>
        </p:nvSpPr>
        <p:spPr>
          <a:xfrm>
            <a:off x="6188050" y="2685011"/>
            <a:ext cx="60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AVC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01EB09-24FB-8F85-DC4F-38226F9C3911}"/>
              </a:ext>
            </a:extLst>
          </p:cNvPr>
          <p:cNvSpPr/>
          <p:nvPr/>
        </p:nvSpPr>
        <p:spPr>
          <a:xfrm>
            <a:off x="3011905" y="1122947"/>
            <a:ext cx="1463842" cy="3076074"/>
          </a:xfrm>
          <a:custGeom>
            <a:avLst/>
            <a:gdLst>
              <a:gd name="connsiteX0" fmla="*/ 1463842 w 1463842"/>
              <a:gd name="connsiteY0" fmla="*/ 0 h 3076074"/>
              <a:gd name="connsiteX1" fmla="*/ 1130969 w 1463842"/>
              <a:gd name="connsiteY1" fmla="*/ 890337 h 3076074"/>
              <a:gd name="connsiteX2" fmla="*/ 709863 w 1463842"/>
              <a:gd name="connsiteY2" fmla="*/ 1812758 h 3076074"/>
              <a:gd name="connsiteX3" fmla="*/ 284748 w 1463842"/>
              <a:gd name="connsiteY3" fmla="*/ 2614864 h 3076074"/>
              <a:gd name="connsiteX4" fmla="*/ 0 w 1463842"/>
              <a:gd name="connsiteY4" fmla="*/ 3076074 h 307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3842" h="3076074">
                <a:moveTo>
                  <a:pt x="1463842" y="0"/>
                </a:moveTo>
                <a:cubicBezTo>
                  <a:pt x="1360237" y="294105"/>
                  <a:pt x="1256632" y="588211"/>
                  <a:pt x="1130969" y="890337"/>
                </a:cubicBezTo>
                <a:cubicBezTo>
                  <a:pt x="1005306" y="1192463"/>
                  <a:pt x="850900" y="1525337"/>
                  <a:pt x="709863" y="1812758"/>
                </a:cubicBezTo>
                <a:cubicBezTo>
                  <a:pt x="568826" y="2100179"/>
                  <a:pt x="403058" y="2404311"/>
                  <a:pt x="284748" y="2614864"/>
                </a:cubicBezTo>
                <a:cubicBezTo>
                  <a:pt x="166438" y="2825417"/>
                  <a:pt x="83219" y="2950745"/>
                  <a:pt x="0" y="3076074"/>
                </a:cubicBezTo>
              </a:path>
            </a:pathLst>
          </a:cu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5D1548-1F86-E056-3BFC-3CBC4B47B7BD}"/>
              </a:ext>
            </a:extLst>
          </p:cNvPr>
          <p:cNvSpPr txBox="1"/>
          <p:nvPr/>
        </p:nvSpPr>
        <p:spPr>
          <a:xfrm>
            <a:off x="3539936" y="228399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1E396D-2452-AEBC-B75F-5B2CA4770D5E}"/>
              </a:ext>
            </a:extLst>
          </p:cNvPr>
          <p:cNvCxnSpPr>
            <a:cxnSpLocks/>
          </p:cNvCxnSpPr>
          <p:nvPr/>
        </p:nvCxnSpPr>
        <p:spPr>
          <a:xfrm>
            <a:off x="1577571" y="4206641"/>
            <a:ext cx="6696" cy="1451093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1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1</cp:revision>
  <dcterms:created xsi:type="dcterms:W3CDTF">2025-10-03T19:23:56Z</dcterms:created>
  <dcterms:modified xsi:type="dcterms:W3CDTF">2025-10-03T21:54:59Z</dcterms:modified>
</cp:coreProperties>
</file>