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>
        <p:scale>
          <a:sx n="90" d="100"/>
          <a:sy n="90" d="100"/>
        </p:scale>
        <p:origin x="168" y="2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6020-D5D9-0325-A8F2-43C44CC35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1B778-39A4-B066-1983-6B49C6049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827A-FB55-6B07-ACAA-8E06A0B92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729-289D-4D11-BA4C-4260F09D404F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1B57C-7478-CB63-5DBD-DEDEEF3D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C8D33-389D-6D2C-B0CD-ED0377CD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A8AD-BDF1-4CFC-802F-74DDC73C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950A-8CFC-61AB-5A51-00B6CF1A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61280-71C9-34AA-A050-B4B166067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40437-79E5-ABA3-CBEC-AB0ED15B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729-289D-4D11-BA4C-4260F09D404F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5F4AF-4F7C-76B4-20B6-08421046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E9F3-FBD9-0276-85F3-3C7A4231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A8AD-BDF1-4CFC-802F-74DDC73C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0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CC4FF-7656-B018-7F7C-395961549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A5993-F003-EDB5-EDA5-599A86D5D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3F106-0CDF-4D43-7EC7-F301EC9F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729-289D-4D11-BA4C-4260F09D404F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A95D1-1DB5-83D5-EF00-24FEA25C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EF8B-C4B2-B3C8-6A61-B246B5B7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A8AD-BDF1-4CFC-802F-74DDC73C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0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E31A-41B0-0EE4-865F-037ED295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42DAE-D3EA-A2F4-2054-E783B6CFA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11AF2-6DB9-BB50-486C-ACF52CB3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729-289D-4D11-BA4C-4260F09D404F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21A3-D125-4077-7596-D9062687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BE6A-283C-4670-37BA-681AF165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A8AD-BDF1-4CFC-802F-74DDC73C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5F1F-4F26-5D13-A6FC-EADE2208E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2B59-CDFB-F1F3-B296-535C67D2E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60E8A-9624-6DB8-9933-24A83014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729-289D-4D11-BA4C-4260F09D404F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75E3-2A71-96A3-B9ED-31BCC650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DA00-9A8C-7905-F63A-0741DF42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A8AD-BDF1-4CFC-802F-74DDC73C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9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E5AA0-9B07-E7FC-9A0C-9B2E18AF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E365-3E62-D160-CD44-6D2F063F9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9E824-47DA-BF06-FABD-5AF32DEB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F3550-1186-1266-D85B-6AC18FB0D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729-289D-4D11-BA4C-4260F09D404F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60473-66E2-3254-6DE8-C322FB51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548E-F9E5-7C05-1F83-BC56987A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A8AD-BDF1-4CFC-802F-74DDC73C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5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71D1-ACA1-6BED-7F4C-329458BB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0EFCB-6AEB-52AB-3803-FA3E26C86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BD7D3-F111-B930-A81C-41434A16B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A73FC2-E934-8750-F98F-FF9DA0E1F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685A2-0360-5738-0E10-763F665B4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7DD05-D91C-084D-2750-38AA15A1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729-289D-4D11-BA4C-4260F09D404F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E8FAD-99D9-6C01-49AE-234467EE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0ABA0-D872-AC63-B94F-7BEF3A34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A8AD-BDF1-4CFC-802F-74DDC73C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8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0628-5158-A8C5-F1B1-75A036B3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2D695-9FEA-BAF6-DF97-43FACA52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729-289D-4D11-BA4C-4260F09D404F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CB5F8-298A-6567-D53A-58127C44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FBB96-3663-CDD3-97D8-CCAF154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A8AD-BDF1-4CFC-802F-74DDC73C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3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48968-77BE-7271-AB49-066772A9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729-289D-4D11-BA4C-4260F09D404F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56658-D99F-9AAA-B0A9-295037A7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558BC-D3DF-70E1-49BC-6E11CB5B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A8AD-BDF1-4CFC-802F-74DDC73C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0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1FCD-B79C-3243-8330-52F23CCC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4D6E-88D0-B5EC-C97A-F51E14190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261E3-4151-6A19-D17E-E012386F7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90920-8311-0C9A-0051-D60C75DB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729-289D-4D11-BA4C-4260F09D404F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D7F65-2458-F33E-DC9B-D8470140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45D2-3808-A49B-D8D8-AE3C66F6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A8AD-BDF1-4CFC-802F-74DDC73C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8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10F35-2B83-BBDA-21A0-F0DC37E6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3643D-C2E2-96E7-A6EB-333E82D80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33659-DEDE-A16B-145D-F0FF83C44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8BC9-C001-A20D-37F1-72BB39E7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E729-289D-4D11-BA4C-4260F09D404F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929AE-1431-57A0-B163-FEA2D52B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3C293-B2C0-5CB2-B4EA-E8D18A96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EA8AD-BDF1-4CFC-802F-74DDC73C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98C7A-34A0-2411-90A8-8305036C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5674-A5CB-9732-3ACA-641ABD5DC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5B80-1F90-915C-0664-5E830D79B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0E729-289D-4D11-BA4C-4260F09D404F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DA64E-6E9E-B63F-2C7C-A8812A500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221C8-A216-AF6D-3475-C961F5E83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EA8AD-BDF1-4CFC-802F-74DDC73C7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B7E0A6-0757-15D9-9F53-48B5F9AC8E43}"/>
              </a:ext>
            </a:extLst>
          </p:cNvPr>
          <p:cNvCxnSpPr>
            <a:cxnSpLocks/>
          </p:cNvCxnSpPr>
          <p:nvPr/>
        </p:nvCxnSpPr>
        <p:spPr>
          <a:xfrm>
            <a:off x="762982" y="1233449"/>
            <a:ext cx="0" cy="4393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E800DC-4032-72F8-BD3F-2E2B6F8A359F}"/>
              </a:ext>
            </a:extLst>
          </p:cNvPr>
          <p:cNvCxnSpPr>
            <a:cxnSpLocks/>
          </p:cNvCxnSpPr>
          <p:nvPr/>
        </p:nvCxnSpPr>
        <p:spPr>
          <a:xfrm flipH="1">
            <a:off x="762982" y="5626732"/>
            <a:ext cx="42383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DB0B30-7C9C-12E1-328D-400031FACB68}"/>
              </a:ext>
            </a:extLst>
          </p:cNvPr>
          <p:cNvSpPr txBox="1"/>
          <p:nvPr/>
        </p:nvSpPr>
        <p:spPr>
          <a:xfrm>
            <a:off x="494042" y="1005226"/>
            <a:ext cx="268941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400CD-07CB-F20A-9AC6-C6714706666A}"/>
              </a:ext>
            </a:extLst>
          </p:cNvPr>
          <p:cNvSpPr txBox="1"/>
          <p:nvPr/>
        </p:nvSpPr>
        <p:spPr>
          <a:xfrm>
            <a:off x="5001340" y="5468297"/>
            <a:ext cx="298793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0CC33E-360C-2921-35E4-FE6642290D25}"/>
              </a:ext>
            </a:extLst>
          </p:cNvPr>
          <p:cNvCxnSpPr>
            <a:cxnSpLocks/>
          </p:cNvCxnSpPr>
          <p:nvPr/>
        </p:nvCxnSpPr>
        <p:spPr>
          <a:xfrm flipV="1">
            <a:off x="967043" y="1761214"/>
            <a:ext cx="3060906" cy="33876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50A7F3-33B2-1616-0327-3410201A4C27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967043" y="1746949"/>
            <a:ext cx="3060906" cy="3309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E989A1-9A76-6156-E2D4-0574A67FAFBB}"/>
              </a:ext>
            </a:extLst>
          </p:cNvPr>
          <p:cNvSpPr txBox="1"/>
          <p:nvPr/>
        </p:nvSpPr>
        <p:spPr>
          <a:xfrm>
            <a:off x="3668096" y="4897741"/>
            <a:ext cx="359853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42EB2A-904E-7AB4-936A-51760C67A8FA}"/>
              </a:ext>
            </a:extLst>
          </p:cNvPr>
          <p:cNvSpPr txBox="1"/>
          <p:nvPr/>
        </p:nvSpPr>
        <p:spPr>
          <a:xfrm>
            <a:off x="3651162" y="1506627"/>
            <a:ext cx="335428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715C71-65E6-1A71-102E-7F70709A9CD4}"/>
              </a:ext>
            </a:extLst>
          </p:cNvPr>
          <p:cNvCxnSpPr>
            <a:cxnSpLocks/>
          </p:cNvCxnSpPr>
          <p:nvPr/>
        </p:nvCxnSpPr>
        <p:spPr>
          <a:xfrm flipH="1" flipV="1">
            <a:off x="762982" y="3401563"/>
            <a:ext cx="1753865" cy="338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BD012E5-A059-7C28-4703-85A4FD49C69E}"/>
              </a:ext>
            </a:extLst>
          </p:cNvPr>
          <p:cNvSpPr txBox="1"/>
          <p:nvPr/>
        </p:nvSpPr>
        <p:spPr>
          <a:xfrm>
            <a:off x="444905" y="319651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501C9D-D113-8A80-9D68-63C836918D79}"/>
              </a:ext>
            </a:extLst>
          </p:cNvPr>
          <p:cNvCxnSpPr>
            <a:cxnSpLocks/>
          </p:cNvCxnSpPr>
          <p:nvPr/>
        </p:nvCxnSpPr>
        <p:spPr>
          <a:xfrm>
            <a:off x="1040108" y="2751667"/>
            <a:ext cx="2073431" cy="2321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0A7E4B-E5F8-A855-DD1F-D6A1AD9585EF}"/>
              </a:ext>
            </a:extLst>
          </p:cNvPr>
          <p:cNvCxnSpPr/>
          <p:nvPr/>
        </p:nvCxnSpPr>
        <p:spPr>
          <a:xfrm flipH="1">
            <a:off x="2882161" y="4699000"/>
            <a:ext cx="673839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21FFB3A-C9F4-726F-0FDD-866E9F987A32}"/>
              </a:ext>
            </a:extLst>
          </p:cNvPr>
          <p:cNvSpPr txBox="1"/>
          <p:nvPr/>
        </p:nvSpPr>
        <p:spPr>
          <a:xfrm>
            <a:off x="2721071" y="489773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B025622-9E73-7059-BE46-74649C682128}"/>
              </a:ext>
            </a:extLst>
          </p:cNvPr>
          <p:cNvCxnSpPr>
            <a:cxnSpLocks/>
          </p:cNvCxnSpPr>
          <p:nvPr/>
        </p:nvCxnSpPr>
        <p:spPr>
          <a:xfrm flipH="1" flipV="1">
            <a:off x="760020" y="3891632"/>
            <a:ext cx="1316803" cy="207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891AFFF-B681-87E8-A4C7-6F32F0173BE4}"/>
              </a:ext>
            </a:extLst>
          </p:cNvPr>
          <p:cNvSpPr txBox="1"/>
          <p:nvPr/>
        </p:nvSpPr>
        <p:spPr>
          <a:xfrm>
            <a:off x="444905" y="37146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D873B8-3DE7-0392-B82B-87F385F56732}"/>
              </a:ext>
            </a:extLst>
          </p:cNvPr>
          <p:cNvCxnSpPr>
            <a:cxnSpLocks/>
          </p:cNvCxnSpPr>
          <p:nvPr/>
        </p:nvCxnSpPr>
        <p:spPr>
          <a:xfrm>
            <a:off x="5876865" y="1233448"/>
            <a:ext cx="0" cy="4393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6B1871-7B86-2606-E226-5ECBFD0B205F}"/>
              </a:ext>
            </a:extLst>
          </p:cNvPr>
          <p:cNvCxnSpPr>
            <a:cxnSpLocks/>
          </p:cNvCxnSpPr>
          <p:nvPr/>
        </p:nvCxnSpPr>
        <p:spPr>
          <a:xfrm flipH="1">
            <a:off x="5876865" y="5626731"/>
            <a:ext cx="42383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08247EF-37A9-B342-D85F-BB813BD43E07}"/>
              </a:ext>
            </a:extLst>
          </p:cNvPr>
          <p:cNvSpPr txBox="1"/>
          <p:nvPr/>
        </p:nvSpPr>
        <p:spPr>
          <a:xfrm>
            <a:off x="5607925" y="1005225"/>
            <a:ext cx="268941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5BBD79-7577-7E37-A95A-04B27204E629}"/>
              </a:ext>
            </a:extLst>
          </p:cNvPr>
          <p:cNvSpPr txBox="1"/>
          <p:nvPr/>
        </p:nvSpPr>
        <p:spPr>
          <a:xfrm>
            <a:off x="10115223" y="5468296"/>
            <a:ext cx="298793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00A53A-54B8-6F0D-48C1-8F3DAE5C8A05}"/>
              </a:ext>
            </a:extLst>
          </p:cNvPr>
          <p:cNvCxnSpPr>
            <a:cxnSpLocks/>
          </p:cNvCxnSpPr>
          <p:nvPr/>
        </p:nvCxnSpPr>
        <p:spPr>
          <a:xfrm flipV="1">
            <a:off x="6080926" y="1761213"/>
            <a:ext cx="3060906" cy="33876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57B5465-4712-ED81-67E2-08CD6CE15241}"/>
              </a:ext>
            </a:extLst>
          </p:cNvPr>
          <p:cNvCxnSpPr>
            <a:cxnSpLocks/>
            <a:endCxn id="64" idx="3"/>
          </p:cNvCxnSpPr>
          <p:nvPr/>
        </p:nvCxnSpPr>
        <p:spPr>
          <a:xfrm>
            <a:off x="6080926" y="1746948"/>
            <a:ext cx="3060906" cy="3309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D92A9F1-D855-273B-AB7E-CCE0C7385389}"/>
              </a:ext>
            </a:extLst>
          </p:cNvPr>
          <p:cNvSpPr txBox="1"/>
          <p:nvPr/>
        </p:nvSpPr>
        <p:spPr>
          <a:xfrm>
            <a:off x="8781979" y="4897740"/>
            <a:ext cx="359853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3C25638-3827-8C8D-5D7C-2317E7BE7CF7}"/>
              </a:ext>
            </a:extLst>
          </p:cNvPr>
          <p:cNvSpPr txBox="1"/>
          <p:nvPr/>
        </p:nvSpPr>
        <p:spPr>
          <a:xfrm>
            <a:off x="8765045" y="1506626"/>
            <a:ext cx="335428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ECC6495-8A24-9AED-3BDC-C6F507E86957}"/>
              </a:ext>
            </a:extLst>
          </p:cNvPr>
          <p:cNvCxnSpPr>
            <a:cxnSpLocks/>
          </p:cNvCxnSpPr>
          <p:nvPr/>
        </p:nvCxnSpPr>
        <p:spPr>
          <a:xfrm flipH="1" flipV="1">
            <a:off x="5876865" y="3401562"/>
            <a:ext cx="1753865" cy="338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3FACC15-F2A7-DF54-9AAC-45C6C349535C}"/>
              </a:ext>
            </a:extLst>
          </p:cNvPr>
          <p:cNvSpPr txBox="1"/>
          <p:nvPr/>
        </p:nvSpPr>
        <p:spPr>
          <a:xfrm>
            <a:off x="5558788" y="31965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AFC9AD7-2CFA-1774-F8FD-86EDE1F758DA}"/>
              </a:ext>
            </a:extLst>
          </p:cNvPr>
          <p:cNvCxnSpPr>
            <a:cxnSpLocks/>
          </p:cNvCxnSpPr>
          <p:nvPr/>
        </p:nvCxnSpPr>
        <p:spPr>
          <a:xfrm>
            <a:off x="6153991" y="2751666"/>
            <a:ext cx="2073431" cy="2321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6DB6293-33A7-5F9A-BE2B-34AF73F9685F}"/>
              </a:ext>
            </a:extLst>
          </p:cNvPr>
          <p:cNvSpPr txBox="1"/>
          <p:nvPr/>
        </p:nvSpPr>
        <p:spPr>
          <a:xfrm>
            <a:off x="7834954" y="4897735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6D98A7-E766-CC21-D0CF-298B7D07A73F}"/>
              </a:ext>
            </a:extLst>
          </p:cNvPr>
          <p:cNvCxnSpPr>
            <a:cxnSpLocks/>
          </p:cNvCxnSpPr>
          <p:nvPr/>
        </p:nvCxnSpPr>
        <p:spPr>
          <a:xfrm flipH="1" flipV="1">
            <a:off x="5873903" y="3891631"/>
            <a:ext cx="1316803" cy="207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CE3EB5F-0F57-8DB0-8DF7-EBA94B4552CD}"/>
              </a:ext>
            </a:extLst>
          </p:cNvPr>
          <p:cNvSpPr txBox="1"/>
          <p:nvPr/>
        </p:nvSpPr>
        <p:spPr>
          <a:xfrm>
            <a:off x="5558788" y="3714616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6882263-E5F6-CF30-EF21-275B419F2388}"/>
              </a:ext>
            </a:extLst>
          </p:cNvPr>
          <p:cNvCxnSpPr>
            <a:cxnSpLocks/>
          </p:cNvCxnSpPr>
          <p:nvPr/>
        </p:nvCxnSpPr>
        <p:spPr>
          <a:xfrm flipV="1">
            <a:off x="6112632" y="1826932"/>
            <a:ext cx="2074503" cy="234361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3F165BE-4556-0830-1CD8-FC0F94EB2638}"/>
              </a:ext>
            </a:extLst>
          </p:cNvPr>
          <p:cNvSpPr txBox="1"/>
          <p:nvPr/>
        </p:nvSpPr>
        <p:spPr>
          <a:xfrm>
            <a:off x="7790873" y="1545349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F0F4A7C-57EB-1F73-79BB-19357C88DB78}"/>
              </a:ext>
            </a:extLst>
          </p:cNvPr>
          <p:cNvCxnSpPr>
            <a:cxnSpLocks/>
          </p:cNvCxnSpPr>
          <p:nvPr/>
        </p:nvCxnSpPr>
        <p:spPr>
          <a:xfrm flipH="1">
            <a:off x="7824741" y="2277533"/>
            <a:ext cx="773468" cy="0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8E3BB0B-9DE7-067D-92D4-480794FBBE70}"/>
              </a:ext>
            </a:extLst>
          </p:cNvPr>
          <p:cNvCxnSpPr>
            <a:cxnSpLocks/>
          </p:cNvCxnSpPr>
          <p:nvPr/>
        </p:nvCxnSpPr>
        <p:spPr>
          <a:xfrm flipH="1">
            <a:off x="8030578" y="2277532"/>
            <a:ext cx="523187" cy="0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E86AE8-BCBA-BFF0-122D-5E71ADCCF86F}"/>
              </a:ext>
            </a:extLst>
          </p:cNvPr>
          <p:cNvCxnSpPr>
            <a:cxnSpLocks/>
          </p:cNvCxnSpPr>
          <p:nvPr/>
        </p:nvCxnSpPr>
        <p:spPr>
          <a:xfrm flipH="1">
            <a:off x="8227422" y="2277532"/>
            <a:ext cx="380446" cy="0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01FA0CE-D5BD-603F-2E22-1858CF492B29}"/>
              </a:ext>
            </a:extLst>
          </p:cNvPr>
          <p:cNvCxnSpPr>
            <a:cxnSpLocks/>
          </p:cNvCxnSpPr>
          <p:nvPr/>
        </p:nvCxnSpPr>
        <p:spPr>
          <a:xfrm flipH="1">
            <a:off x="8435230" y="2277533"/>
            <a:ext cx="152400" cy="0"/>
          </a:xfrm>
          <a:prstGeom prst="straightConnector1">
            <a:avLst/>
          </a:prstGeom>
          <a:ln w="4762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9E64DC8-1F75-BB40-358E-B0BBA0DA47A7}"/>
              </a:ext>
            </a:extLst>
          </p:cNvPr>
          <p:cNvCxnSpPr>
            <a:cxnSpLocks/>
          </p:cNvCxnSpPr>
          <p:nvPr/>
        </p:nvCxnSpPr>
        <p:spPr>
          <a:xfrm>
            <a:off x="444905" y="3381183"/>
            <a:ext cx="0" cy="55880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42E9E84-BABA-29C8-8D8B-683A8FCAD9EB}"/>
              </a:ext>
            </a:extLst>
          </p:cNvPr>
          <p:cNvGrpSpPr/>
          <p:nvPr/>
        </p:nvGrpSpPr>
        <p:grpSpPr>
          <a:xfrm rot="5400000">
            <a:off x="5268662" y="3651338"/>
            <a:ext cx="577290" cy="1"/>
            <a:chOff x="9469912" y="3090333"/>
            <a:chExt cx="577290" cy="1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6E9F22E-858D-0AE9-9F8F-1F462EBD46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912" y="3090333"/>
              <a:ext cx="523187" cy="0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68D4414-FAF8-516E-13FB-6100E61A7F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6756" y="3090333"/>
              <a:ext cx="380446" cy="0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569115-C6CD-B3DC-37BC-F9694DB28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4564" y="3090334"/>
              <a:ext cx="152400" cy="0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92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BB87F-A0EC-1AF0-D343-B1AD2AA1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9CB0E4-7211-15CC-BA9F-3922BC9C83FF}"/>
              </a:ext>
            </a:extLst>
          </p:cNvPr>
          <p:cNvCxnSpPr>
            <a:cxnSpLocks/>
          </p:cNvCxnSpPr>
          <p:nvPr/>
        </p:nvCxnSpPr>
        <p:spPr>
          <a:xfrm>
            <a:off x="762982" y="1233449"/>
            <a:ext cx="0" cy="4393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7137D-8F38-AFDD-01E5-67EBC74C19A7}"/>
              </a:ext>
            </a:extLst>
          </p:cNvPr>
          <p:cNvCxnSpPr>
            <a:cxnSpLocks/>
          </p:cNvCxnSpPr>
          <p:nvPr/>
        </p:nvCxnSpPr>
        <p:spPr>
          <a:xfrm flipH="1">
            <a:off x="762982" y="5626732"/>
            <a:ext cx="42383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13A5B8-0B80-77B1-DA28-970DB5BA815D}"/>
              </a:ext>
            </a:extLst>
          </p:cNvPr>
          <p:cNvSpPr txBox="1"/>
          <p:nvPr/>
        </p:nvSpPr>
        <p:spPr>
          <a:xfrm>
            <a:off x="494042" y="1005226"/>
            <a:ext cx="268941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40F42E-C440-7019-3F1E-EAB7A7361B72}"/>
              </a:ext>
            </a:extLst>
          </p:cNvPr>
          <p:cNvSpPr txBox="1"/>
          <p:nvPr/>
        </p:nvSpPr>
        <p:spPr>
          <a:xfrm>
            <a:off x="5001340" y="5468297"/>
            <a:ext cx="298793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E772B1-3CC9-9999-A3D3-CF4B2DACB9CD}"/>
              </a:ext>
            </a:extLst>
          </p:cNvPr>
          <p:cNvCxnSpPr>
            <a:cxnSpLocks/>
          </p:cNvCxnSpPr>
          <p:nvPr/>
        </p:nvCxnSpPr>
        <p:spPr>
          <a:xfrm flipV="1">
            <a:off x="967043" y="1761214"/>
            <a:ext cx="3060906" cy="338767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037ABD-82DC-8E59-8DFB-0E65111886E6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967043" y="1746949"/>
            <a:ext cx="3060906" cy="3309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5DC70B-9890-DA7A-F30B-C6D7C06FA0EE}"/>
              </a:ext>
            </a:extLst>
          </p:cNvPr>
          <p:cNvSpPr txBox="1"/>
          <p:nvPr/>
        </p:nvSpPr>
        <p:spPr>
          <a:xfrm>
            <a:off x="3668096" y="4897741"/>
            <a:ext cx="359853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59D24-C64C-F268-7360-6640657E91C7}"/>
              </a:ext>
            </a:extLst>
          </p:cNvPr>
          <p:cNvSpPr txBox="1"/>
          <p:nvPr/>
        </p:nvSpPr>
        <p:spPr>
          <a:xfrm>
            <a:off x="3651162" y="1506627"/>
            <a:ext cx="335428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8621381-F842-8CD5-1E59-30297280B9F4}"/>
              </a:ext>
            </a:extLst>
          </p:cNvPr>
          <p:cNvCxnSpPr>
            <a:cxnSpLocks/>
          </p:cNvCxnSpPr>
          <p:nvPr/>
        </p:nvCxnSpPr>
        <p:spPr>
          <a:xfrm flipH="1">
            <a:off x="760550" y="3435440"/>
            <a:ext cx="1756297" cy="196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51AD0EA-84D8-F5CF-65D3-67A0DFFA72DF}"/>
              </a:ext>
            </a:extLst>
          </p:cNvPr>
          <p:cNvSpPr txBox="1"/>
          <p:nvPr/>
        </p:nvSpPr>
        <p:spPr>
          <a:xfrm>
            <a:off x="416907" y="327034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EBE2FA-64FF-C9E7-96A5-69F9384AB698}"/>
              </a:ext>
            </a:extLst>
          </p:cNvPr>
          <p:cNvCxnSpPr>
            <a:cxnSpLocks/>
          </p:cNvCxnSpPr>
          <p:nvPr/>
        </p:nvCxnSpPr>
        <p:spPr>
          <a:xfrm>
            <a:off x="2065283" y="1763697"/>
            <a:ext cx="2732340" cy="2954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09CA506-5B15-777E-55EC-289B9BD13C7F}"/>
              </a:ext>
            </a:extLst>
          </p:cNvPr>
          <p:cNvCxnSpPr>
            <a:cxnSpLocks/>
          </p:cNvCxnSpPr>
          <p:nvPr/>
        </p:nvCxnSpPr>
        <p:spPr>
          <a:xfrm>
            <a:off x="3261537" y="4083948"/>
            <a:ext cx="884380" cy="0"/>
          </a:xfrm>
          <a:prstGeom prst="straightConnector1">
            <a:avLst/>
          </a:prstGeom>
          <a:ln w="635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480BE21-386A-723B-5783-237DFA08351A}"/>
              </a:ext>
            </a:extLst>
          </p:cNvPr>
          <p:cNvSpPr txBox="1"/>
          <p:nvPr/>
        </p:nvSpPr>
        <p:spPr>
          <a:xfrm>
            <a:off x="4506612" y="4686843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35114D-79AD-5F32-03D7-2747D44B528C}"/>
              </a:ext>
            </a:extLst>
          </p:cNvPr>
          <p:cNvCxnSpPr>
            <a:cxnSpLocks/>
          </p:cNvCxnSpPr>
          <p:nvPr/>
        </p:nvCxnSpPr>
        <p:spPr>
          <a:xfrm flipH="1" flipV="1">
            <a:off x="760550" y="2822385"/>
            <a:ext cx="2292081" cy="222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93B470-FD9E-34D8-D88A-542E47DBBD1C}"/>
              </a:ext>
            </a:extLst>
          </p:cNvPr>
          <p:cNvSpPr txBox="1"/>
          <p:nvPr/>
        </p:nvSpPr>
        <p:spPr>
          <a:xfrm>
            <a:off x="412486" y="263771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7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B35A00-ACC2-D1E5-382C-91AAAF81CB1F}"/>
              </a:ext>
            </a:extLst>
          </p:cNvPr>
          <p:cNvGrpSpPr/>
          <p:nvPr/>
        </p:nvGrpSpPr>
        <p:grpSpPr>
          <a:xfrm rot="10800000">
            <a:off x="8604812" y="2575853"/>
            <a:ext cx="783127" cy="1"/>
            <a:chOff x="7824741" y="2277532"/>
            <a:chExt cx="783127" cy="1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C16ADFF-70F4-FCB4-DDED-21DD4DF2D6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4741" y="2277533"/>
              <a:ext cx="773468" cy="0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7C26E88-B080-F6D2-6463-762C93D9D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0578" y="2277532"/>
              <a:ext cx="523187" cy="0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83536703-0743-A976-F36E-339FAAC85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7422" y="2277532"/>
              <a:ext cx="380446" cy="0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FC63428-693D-0D88-7115-BB8916514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5230" y="2277533"/>
              <a:ext cx="152400" cy="0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AC875EA-0518-D5EC-DA7F-4750DAE3FD86}"/>
              </a:ext>
            </a:extLst>
          </p:cNvPr>
          <p:cNvCxnSpPr>
            <a:cxnSpLocks/>
          </p:cNvCxnSpPr>
          <p:nvPr/>
        </p:nvCxnSpPr>
        <p:spPr>
          <a:xfrm flipV="1">
            <a:off x="447121" y="2816316"/>
            <a:ext cx="0" cy="62989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50D0E04-5C62-1395-54DA-49B3A1631738}"/>
              </a:ext>
            </a:extLst>
          </p:cNvPr>
          <p:cNvGrpSpPr/>
          <p:nvPr/>
        </p:nvGrpSpPr>
        <p:grpSpPr>
          <a:xfrm rot="16200000">
            <a:off x="5324745" y="3147338"/>
            <a:ext cx="577290" cy="1"/>
            <a:chOff x="9469912" y="3090333"/>
            <a:chExt cx="577290" cy="1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C2B8AF1-DC8E-082D-BCF6-F693D93DE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69912" y="3090333"/>
              <a:ext cx="523187" cy="0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C2B8E34-5E1D-76C1-0BBB-535EE80C52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6756" y="3090333"/>
              <a:ext cx="380446" cy="0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1AC839F-6F1A-108C-479A-FFBE01CDA1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74564" y="3090334"/>
              <a:ext cx="152400" cy="0"/>
            </a:xfrm>
            <a:prstGeom prst="straightConnector1">
              <a:avLst/>
            </a:prstGeom>
            <a:ln w="4762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D0FBD1-84FD-A8D2-9AF8-CDB3159E8EF8}"/>
              </a:ext>
            </a:extLst>
          </p:cNvPr>
          <p:cNvCxnSpPr>
            <a:cxnSpLocks/>
          </p:cNvCxnSpPr>
          <p:nvPr/>
        </p:nvCxnSpPr>
        <p:spPr>
          <a:xfrm>
            <a:off x="5951523" y="1233453"/>
            <a:ext cx="0" cy="43932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FB55B8-CBDA-5CA2-260D-79FD6B9E4CDC}"/>
              </a:ext>
            </a:extLst>
          </p:cNvPr>
          <p:cNvCxnSpPr>
            <a:cxnSpLocks/>
          </p:cNvCxnSpPr>
          <p:nvPr/>
        </p:nvCxnSpPr>
        <p:spPr>
          <a:xfrm flipH="1">
            <a:off x="5951523" y="5626736"/>
            <a:ext cx="42383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D0E9D3-A7FB-B761-2D84-959607267EB7}"/>
              </a:ext>
            </a:extLst>
          </p:cNvPr>
          <p:cNvSpPr txBox="1"/>
          <p:nvPr/>
        </p:nvSpPr>
        <p:spPr>
          <a:xfrm>
            <a:off x="5682583" y="1005230"/>
            <a:ext cx="268941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B300E0-F809-CA52-D5C3-58E0EB47F489}"/>
              </a:ext>
            </a:extLst>
          </p:cNvPr>
          <p:cNvSpPr txBox="1"/>
          <p:nvPr/>
        </p:nvSpPr>
        <p:spPr>
          <a:xfrm>
            <a:off x="10189881" y="5468301"/>
            <a:ext cx="298793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364B80-F532-B02F-3933-2D6AED6404B4}"/>
              </a:ext>
            </a:extLst>
          </p:cNvPr>
          <p:cNvCxnSpPr>
            <a:cxnSpLocks/>
          </p:cNvCxnSpPr>
          <p:nvPr/>
        </p:nvCxnSpPr>
        <p:spPr>
          <a:xfrm flipV="1">
            <a:off x="6155584" y="1761218"/>
            <a:ext cx="3060906" cy="33807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179E84-C131-3DBB-433E-E9A995AF6DFE}"/>
              </a:ext>
            </a:extLst>
          </p:cNvPr>
          <p:cNvCxnSpPr>
            <a:cxnSpLocks/>
            <a:endCxn id="26" idx="3"/>
          </p:cNvCxnSpPr>
          <p:nvPr/>
        </p:nvCxnSpPr>
        <p:spPr>
          <a:xfrm>
            <a:off x="6155584" y="1746953"/>
            <a:ext cx="3060906" cy="3309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26CFD69-C1E8-4F35-535E-4146A2A81A19}"/>
              </a:ext>
            </a:extLst>
          </p:cNvPr>
          <p:cNvSpPr txBox="1"/>
          <p:nvPr/>
        </p:nvSpPr>
        <p:spPr>
          <a:xfrm>
            <a:off x="8856637" y="4897745"/>
            <a:ext cx="359853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860135-2964-0B58-0B62-3F3CC2B903F3}"/>
              </a:ext>
            </a:extLst>
          </p:cNvPr>
          <p:cNvSpPr txBox="1"/>
          <p:nvPr/>
        </p:nvSpPr>
        <p:spPr>
          <a:xfrm>
            <a:off x="8839703" y="1506631"/>
            <a:ext cx="335428" cy="316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F11836-CA4C-64EC-8F15-23D81FC1527E}"/>
              </a:ext>
            </a:extLst>
          </p:cNvPr>
          <p:cNvCxnSpPr>
            <a:cxnSpLocks/>
          </p:cNvCxnSpPr>
          <p:nvPr/>
        </p:nvCxnSpPr>
        <p:spPr>
          <a:xfrm flipH="1">
            <a:off x="5949091" y="3415203"/>
            <a:ext cx="2796840" cy="398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C06F2B7-3348-0BF1-DDAB-BF11E48E5989}"/>
              </a:ext>
            </a:extLst>
          </p:cNvPr>
          <p:cNvSpPr txBox="1"/>
          <p:nvPr/>
        </p:nvSpPr>
        <p:spPr>
          <a:xfrm>
            <a:off x="5605448" y="327035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545F94-1D12-6500-459D-E0F069406709}"/>
              </a:ext>
            </a:extLst>
          </p:cNvPr>
          <p:cNvCxnSpPr>
            <a:cxnSpLocks/>
          </p:cNvCxnSpPr>
          <p:nvPr/>
        </p:nvCxnSpPr>
        <p:spPr>
          <a:xfrm>
            <a:off x="7253824" y="1763701"/>
            <a:ext cx="2732340" cy="29542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31EA9E-5C16-91AF-3DCB-13C0799A34A2}"/>
              </a:ext>
            </a:extLst>
          </p:cNvPr>
          <p:cNvSpPr txBox="1"/>
          <p:nvPr/>
        </p:nvSpPr>
        <p:spPr>
          <a:xfrm>
            <a:off x="9695153" y="468684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5A733F-31D3-1325-2574-4A493EB86AAA}"/>
              </a:ext>
            </a:extLst>
          </p:cNvPr>
          <p:cNvCxnSpPr>
            <a:cxnSpLocks/>
          </p:cNvCxnSpPr>
          <p:nvPr/>
        </p:nvCxnSpPr>
        <p:spPr>
          <a:xfrm flipH="1" flipV="1">
            <a:off x="5949091" y="2822389"/>
            <a:ext cx="2292081" cy="222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C69C4C9-B27F-4E11-4F0A-45EE8FFC71D7}"/>
              </a:ext>
            </a:extLst>
          </p:cNvPr>
          <p:cNvSpPr txBox="1"/>
          <p:nvPr/>
        </p:nvSpPr>
        <p:spPr>
          <a:xfrm>
            <a:off x="5601027" y="26377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7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682166-77B5-57DE-E6E5-D6037C6EFD78}"/>
              </a:ext>
            </a:extLst>
          </p:cNvPr>
          <p:cNvCxnSpPr>
            <a:cxnSpLocks/>
          </p:cNvCxnSpPr>
          <p:nvPr/>
        </p:nvCxnSpPr>
        <p:spPr>
          <a:xfrm flipV="1">
            <a:off x="7215478" y="2063824"/>
            <a:ext cx="2770685" cy="30781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B703AC-E8D6-B864-8DF9-9F2D8462E7B1}"/>
              </a:ext>
            </a:extLst>
          </p:cNvPr>
          <p:cNvSpPr txBox="1"/>
          <p:nvPr/>
        </p:nvSpPr>
        <p:spPr>
          <a:xfrm>
            <a:off x="9650736" y="176121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44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Wilske</dc:creator>
  <cp:lastModifiedBy>Joe Wilske</cp:lastModifiedBy>
  <cp:revision>1</cp:revision>
  <dcterms:created xsi:type="dcterms:W3CDTF">2025-10-10T17:49:53Z</dcterms:created>
  <dcterms:modified xsi:type="dcterms:W3CDTF">2025-10-10T18:56:20Z</dcterms:modified>
</cp:coreProperties>
</file>