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20C3-EF15-6516-B746-55F57364E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FA006-65FA-DE11-1CF1-2195C6E53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E568-3A88-522C-6247-F02655C6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FEDA-282F-AF20-0A27-ED572E75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4147-01B7-6791-6768-51B62598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E483-7F8B-324F-D152-FB9D0E70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39F77-EAAF-3182-DB78-E9D9916DA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BFA6-90D2-105D-A92C-7D2E1B24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4326-DAFA-72C5-4000-9833D60C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FC2D-6299-DF53-7EF0-3E355C9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9147C-77C6-B14F-F97C-59D987FDE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B48E9-1465-900A-BAB6-D4B9362CA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2B7B-D84A-3942-22C9-0690F7B4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3EE3-C26D-48F0-76D6-BCEA2411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6D540-3E37-D71E-E9A5-209EBF9A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BBB8-FEF4-622E-DBBC-2A8E5DD8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445A-BCB1-BDDD-2524-3C692EC8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6CE2-27C1-F934-9F58-998E12BB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A7FB-E642-1135-1048-67B8764B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5FA6-FE7C-C341-0347-F1678D9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4911-F21F-DA98-FF5E-D07DE15F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E291-A2CA-4443-63ED-2ED76BFA1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7E2D-05F1-24E5-F52C-2C9688EE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078A-D4A1-990F-55E8-C6A092C3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E854-C81D-DD86-5023-8CDDF64E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0C07-F23F-8E65-0A38-51FAB5E9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AA02-106D-0FE7-DD4B-766297D60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2F007-B2BE-AB23-C317-1D12A03D6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09854-3196-FB44-4F6A-835A05FF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2A836-BA1E-8BA4-96DA-D14F1031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8DB44-D733-4FDD-51BF-99270CBF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6661-601C-2EF0-B2A4-64E510DE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1CFB8-9A2A-6019-D89D-77E2853E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462CD-E302-57FF-B872-75DD917B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179FB-F65A-0085-26DA-808589596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F43B5-D771-883A-6B44-28E0C137A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D8F6B-FC45-3DA6-3A25-1E24D7B7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9993C-3638-ED1C-7223-7ED2D05B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01B0A-3910-48E0-E3F3-6C6DC7E8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3F1B-91A9-DC07-610C-D33F985B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7D953-F545-2097-56A4-30A67976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CD5BD-371B-E4F8-9866-43B7CA38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42BC8-3996-E5EE-63B8-7339D3A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F3F3-C028-3829-BA52-0D086B44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B9FD7-40CE-397E-93AB-C953B170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E2F9D-7764-6C44-FF17-AF47C737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ECB-5268-8D91-B3C4-87B81C9E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99C3-C70D-B9C0-3C11-5661B110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64FB1-7757-C98C-2051-EAF0D2C21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F304-2922-284B-C440-D338E785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1C56D-19C3-F483-73B6-CB9D3826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9F3A9-4E7F-B6F2-24C1-C5CF2D5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29FF-EF3F-BBC8-FE25-F1DF80AC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8743C-D2B8-F116-6084-BF111BA0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16881-8111-A84C-5DDC-6F834C6F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16C8-2C06-B9A8-AC54-B3ED4A06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ABFF0-D822-DD24-0679-270A6B58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58AA4-D48D-616D-4603-016F55AE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494B7-4949-0870-0AF7-E9532909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2DBB-FCD7-C654-30C7-F8C5FEF5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8985-AB25-3F96-9024-0C1ADBB94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D1709-5E3A-45C2-8244-75B365AA99E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14FF-C629-C905-05DC-66607C0A0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1ED5-0F7F-19DB-7EBD-02686BAC9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92276-621A-46AC-97DA-6D5D54B55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2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553830-3D32-BD5F-E704-592A2790583B}"/>
              </a:ext>
            </a:extLst>
          </p:cNvPr>
          <p:cNvSpPr txBox="1"/>
          <p:nvPr/>
        </p:nvSpPr>
        <p:spPr>
          <a:xfrm>
            <a:off x="6983221" y="4957805"/>
            <a:ext cx="43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2637B-B8B4-BD54-88FF-8F1C779FB5FA}"/>
              </a:ext>
            </a:extLst>
          </p:cNvPr>
          <p:cNvSpPr txBox="1"/>
          <p:nvPr/>
        </p:nvSpPr>
        <p:spPr>
          <a:xfrm>
            <a:off x="2220799" y="6854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B</a:t>
            </a:r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B1D11AC-78C6-01FA-C90E-AAEC6439FC67}"/>
              </a:ext>
            </a:extLst>
          </p:cNvPr>
          <p:cNvSpPr/>
          <p:nvPr/>
        </p:nvSpPr>
        <p:spPr>
          <a:xfrm rot="10800000">
            <a:off x="2515718" y="-2582624"/>
            <a:ext cx="8537365" cy="7632759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E9C1DBE5-C324-53EC-B71B-1064A90A7620}"/>
              </a:ext>
            </a:extLst>
          </p:cNvPr>
          <p:cNvSpPr/>
          <p:nvPr/>
        </p:nvSpPr>
        <p:spPr>
          <a:xfrm rot="10800000">
            <a:off x="3265824" y="-1378297"/>
            <a:ext cx="7073588" cy="5679807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5C5E08-BF0C-2011-A270-EBF762EB2CAE}"/>
              </a:ext>
            </a:extLst>
          </p:cNvPr>
          <p:cNvSpPr txBox="1"/>
          <p:nvPr/>
        </p:nvSpPr>
        <p:spPr>
          <a:xfrm>
            <a:off x="6058841" y="463463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u=5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35E84D-E2D5-D4AD-2D3E-A03BD0C9CD3A}"/>
              </a:ext>
            </a:extLst>
          </p:cNvPr>
          <p:cNvSpPr txBox="1"/>
          <p:nvPr/>
        </p:nvSpPr>
        <p:spPr>
          <a:xfrm>
            <a:off x="6119418" y="39140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u=10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8C1DDE-747F-B6A2-6E6F-434302F850EB}"/>
              </a:ext>
            </a:extLst>
          </p:cNvPr>
          <p:cNvCxnSpPr>
            <a:cxnSpLocks/>
          </p:cNvCxnSpPr>
          <p:nvPr/>
        </p:nvCxnSpPr>
        <p:spPr>
          <a:xfrm>
            <a:off x="2451906" y="1400593"/>
            <a:ext cx="3172912" cy="3741878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E958C2-1F3D-F965-3C1F-3330E295E209}"/>
              </a:ext>
            </a:extLst>
          </p:cNvPr>
          <p:cNvCxnSpPr>
            <a:cxnSpLocks/>
          </p:cNvCxnSpPr>
          <p:nvPr/>
        </p:nvCxnSpPr>
        <p:spPr>
          <a:xfrm>
            <a:off x="2443777" y="5142471"/>
            <a:ext cx="4615391" cy="4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EF229B-47E0-5364-C9CC-EA319A93F151}"/>
              </a:ext>
            </a:extLst>
          </p:cNvPr>
          <p:cNvCxnSpPr>
            <a:cxnSpLocks/>
          </p:cNvCxnSpPr>
          <p:nvPr/>
        </p:nvCxnSpPr>
        <p:spPr>
          <a:xfrm>
            <a:off x="2447841" y="1011504"/>
            <a:ext cx="0" cy="4135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605689-9AE9-4A6E-2FEA-08EB9443250D}"/>
              </a:ext>
            </a:extLst>
          </p:cNvPr>
          <p:cNvSpPr txBox="1"/>
          <p:nvPr/>
        </p:nvSpPr>
        <p:spPr>
          <a:xfrm>
            <a:off x="2666755" y="146160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C8DFBC-2956-81F3-E103-676EDB61CA42}"/>
              </a:ext>
            </a:extLst>
          </p:cNvPr>
          <p:cNvSpPr/>
          <p:nvPr/>
        </p:nvSpPr>
        <p:spPr>
          <a:xfrm>
            <a:off x="3836020" y="3027723"/>
            <a:ext cx="89208" cy="1025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758FE3E-395C-92BC-EEE6-5C9BA93DB83E}"/>
              </a:ext>
            </a:extLst>
          </p:cNvPr>
          <p:cNvSpPr/>
          <p:nvPr/>
        </p:nvSpPr>
        <p:spPr>
          <a:xfrm rot="10800000">
            <a:off x="3989040" y="-787780"/>
            <a:ext cx="5212820" cy="4284411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416947-BCF8-7405-2B92-6C93827A75E9}"/>
              </a:ext>
            </a:extLst>
          </p:cNvPr>
          <p:cNvSpPr txBox="1"/>
          <p:nvPr/>
        </p:nvSpPr>
        <p:spPr>
          <a:xfrm>
            <a:off x="6190552" y="30953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u=13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C67DC3-7BBA-65CA-5FB9-F4C3E497239D}"/>
              </a:ext>
            </a:extLst>
          </p:cNvPr>
          <p:cNvSpPr/>
          <p:nvPr/>
        </p:nvSpPr>
        <p:spPr>
          <a:xfrm>
            <a:off x="5028162" y="3047306"/>
            <a:ext cx="89208" cy="1025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237A497-789D-BC91-0A59-A8CD49919F1D}"/>
              </a:ext>
            </a:extLst>
          </p:cNvPr>
          <p:cNvSpPr/>
          <p:nvPr/>
        </p:nvSpPr>
        <p:spPr>
          <a:xfrm>
            <a:off x="5313184" y="4771203"/>
            <a:ext cx="89208" cy="1025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28A714-673E-71BE-9E20-89664960D550}"/>
              </a:ext>
            </a:extLst>
          </p:cNvPr>
          <p:cNvSpPr/>
          <p:nvPr/>
        </p:nvSpPr>
        <p:spPr>
          <a:xfrm>
            <a:off x="3206744" y="3977918"/>
            <a:ext cx="89208" cy="1025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F73DA5-8AB7-9E0B-A1CE-4694D8DA4850}"/>
              </a:ext>
            </a:extLst>
          </p:cNvPr>
          <p:cNvSpPr txBox="1"/>
          <p:nvPr/>
        </p:nvSpPr>
        <p:spPr>
          <a:xfrm>
            <a:off x="3816557" y="276098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B488E1-F344-8DC6-CECA-24C68810948E}"/>
              </a:ext>
            </a:extLst>
          </p:cNvPr>
          <p:cNvSpPr txBox="1"/>
          <p:nvPr/>
        </p:nvSpPr>
        <p:spPr>
          <a:xfrm>
            <a:off x="5014424" y="27609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8D9783-B09F-C807-202E-84725C976920}"/>
              </a:ext>
            </a:extLst>
          </p:cNvPr>
          <p:cNvSpPr txBox="1"/>
          <p:nvPr/>
        </p:nvSpPr>
        <p:spPr>
          <a:xfrm>
            <a:off x="3206744" y="39783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86BE11-2F2F-8BEE-5A24-393BB2D968E2}"/>
              </a:ext>
            </a:extLst>
          </p:cNvPr>
          <p:cNvSpPr txBox="1"/>
          <p:nvPr/>
        </p:nvSpPr>
        <p:spPr>
          <a:xfrm>
            <a:off x="5291024" y="449816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7885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91C6B-E971-ADB3-9275-0885093B6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8654F974-FCE8-1A05-0380-5D893AFC2134}"/>
              </a:ext>
            </a:extLst>
          </p:cNvPr>
          <p:cNvSpPr/>
          <p:nvPr/>
        </p:nvSpPr>
        <p:spPr>
          <a:xfrm flipH="1">
            <a:off x="2399740" y="1707613"/>
            <a:ext cx="9393787" cy="6751694"/>
          </a:xfrm>
          <a:prstGeom prst="arc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5086BF-27DF-7D64-BB39-9A091CB5E4AC}"/>
              </a:ext>
            </a:extLst>
          </p:cNvPr>
          <p:cNvCxnSpPr>
            <a:cxnSpLocks/>
          </p:cNvCxnSpPr>
          <p:nvPr/>
        </p:nvCxnSpPr>
        <p:spPr>
          <a:xfrm flipH="1">
            <a:off x="2386361" y="1235555"/>
            <a:ext cx="13379" cy="3862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270527-CA52-C8A7-1330-AF29A7FC8F4B}"/>
              </a:ext>
            </a:extLst>
          </p:cNvPr>
          <p:cNvCxnSpPr>
            <a:cxnSpLocks/>
          </p:cNvCxnSpPr>
          <p:nvPr/>
        </p:nvCxnSpPr>
        <p:spPr>
          <a:xfrm flipH="1" flipV="1">
            <a:off x="2386361" y="5090161"/>
            <a:ext cx="5348125" cy="8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DFDE0C-0D42-08DF-4F88-32CE49CCD3B0}"/>
              </a:ext>
            </a:extLst>
          </p:cNvPr>
          <p:cNvSpPr txBox="1"/>
          <p:nvPr/>
        </p:nvSpPr>
        <p:spPr>
          <a:xfrm>
            <a:off x="7560526" y="4729006"/>
            <a:ext cx="43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D9D2B-DE77-38D0-A117-90EF7689FF6A}"/>
              </a:ext>
            </a:extLst>
          </p:cNvPr>
          <p:cNvSpPr txBox="1"/>
          <p:nvPr/>
        </p:nvSpPr>
        <p:spPr>
          <a:xfrm>
            <a:off x="2386361" y="1050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B1FF13-894F-227E-1226-C8307581A1B2}"/>
              </a:ext>
            </a:extLst>
          </p:cNvPr>
          <p:cNvSpPr txBox="1"/>
          <p:nvPr/>
        </p:nvSpPr>
        <p:spPr>
          <a:xfrm>
            <a:off x="6802243" y="1338281"/>
            <a:ext cx="82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u(Q</a:t>
            </a:r>
            <a:r>
              <a:rPr lang="en-US" baseline="-25000" dirty="0"/>
              <a:t>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57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66CF-F41E-D406-81F6-5A2C35F3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FED8-4645-E903-DDB5-4A060BC0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Wilske</dc:creator>
  <cp:lastModifiedBy>Joe Wilske</cp:lastModifiedBy>
  <cp:revision>1</cp:revision>
  <dcterms:created xsi:type="dcterms:W3CDTF">2025-10-22T05:34:59Z</dcterms:created>
  <dcterms:modified xsi:type="dcterms:W3CDTF">2025-10-23T01:29:05Z</dcterms:modified>
</cp:coreProperties>
</file>