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93" r:id="rId3"/>
    <p:sldId id="261" r:id="rId4"/>
    <p:sldId id="258" r:id="rId5"/>
    <p:sldId id="280" r:id="rId6"/>
    <p:sldId id="294" r:id="rId7"/>
    <p:sldId id="283" r:id="rId8"/>
    <p:sldId id="287" r:id="rId9"/>
    <p:sldId id="292" r:id="rId10"/>
    <p:sldId id="281" r:id="rId11"/>
    <p:sldId id="288" r:id="rId12"/>
    <p:sldId id="289" r:id="rId13"/>
    <p:sldId id="290" r:id="rId14"/>
    <p:sldId id="25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5" autoAdjust="0"/>
    <p:restoredTop sz="72565" autoAdjust="0"/>
  </p:normalViewPr>
  <p:slideViewPr>
    <p:cSldViewPr>
      <p:cViewPr varScale="1">
        <p:scale>
          <a:sx n="66" d="100"/>
          <a:sy n="66" d="100"/>
        </p:scale>
        <p:origin x="-20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7B69F-4E84-4E9C-A4C1-A750BCA54FC5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816B8-1BA5-4D89-A773-52B218D5D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7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Clipboard inheritance, Phil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816B8-1BA5-4D89-A773-52B218D5D75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7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chemeClr val="tx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74DD-81CC-4F7F-B275-A42BA88DE82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12" descr="WirtleyConsultingLLCLogo -Watermar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67600" y="5867400"/>
            <a:ext cx="1524000" cy="5689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74DD-81CC-4F7F-B275-A42BA88DE82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74DD-81CC-4F7F-B275-A42BA88DE82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0"/>
              </a:spcAft>
              <a:defRPr/>
            </a:lvl1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74DD-81CC-4F7F-B275-A42BA88DE82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chemeClr val="tx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74DD-81CC-4F7F-B275-A42BA88DE82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WirtleyConsultingLLCLogo -Watermar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67600" y="5867400"/>
            <a:ext cx="1524000" cy="5689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74DD-81CC-4F7F-B275-A42BA88DE82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74DD-81CC-4F7F-B275-A42BA88DE82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74DD-81CC-4F7F-B275-A42BA88DE82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74DD-81CC-4F7F-B275-A42BA88DE82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WirtleyConsultingLLCLogo -Watermar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67600" y="5867400"/>
            <a:ext cx="1524000" cy="5689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74DD-81CC-4F7F-B275-A42BA88DE82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71E74DD-81CC-4F7F-B275-A42BA88DE82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chemeClr val="tx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71E74DD-81CC-4F7F-B275-A42BA88DE821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WirtleyConsultingLLCLogo -Watermark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467600" y="5867400"/>
            <a:ext cx="1524000" cy="5689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355848"/>
            <a:ext cx="8458200" cy="1673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Attack of the Clones:</a:t>
            </a:r>
            <a:br>
              <a:rPr lang="en-US" dirty="0" smtClean="0"/>
            </a:br>
            <a:r>
              <a:rPr lang="en-US" dirty="0" smtClean="0"/>
              <a:t>Eliminating Duplicate Code in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81600"/>
            <a:ext cx="8077200" cy="12192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Joe Wirtley			</a:t>
            </a:r>
            <a:r>
              <a:rPr lang="en-US" sz="2400" dirty="0" smtClean="0">
                <a:solidFill>
                  <a:schemeClr val="tx1"/>
                </a:solidFill>
              </a:rPr>
              <a:t>@</a:t>
            </a:r>
            <a:r>
              <a:rPr lang="en-US" sz="2400" dirty="0" err="1" smtClean="0">
                <a:solidFill>
                  <a:schemeClr val="tx1"/>
                </a:solidFill>
              </a:rPr>
              <a:t>JoeWirtley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</a:p>
          <a:p>
            <a:r>
              <a:rPr lang="en-US" dirty="0" smtClean="0"/>
              <a:t>Class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except for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Related to type</a:t>
            </a:r>
          </a:p>
          <a:p>
            <a:pPr lvl="1"/>
            <a:r>
              <a:rPr lang="en-US" dirty="0" smtClean="0"/>
              <a:t>Encapsulation</a:t>
            </a:r>
          </a:p>
          <a:p>
            <a:pPr lvl="2"/>
            <a:r>
              <a:rPr lang="en-US" dirty="0" smtClean="0"/>
              <a:t>Method/Property</a:t>
            </a:r>
          </a:p>
          <a:p>
            <a:pPr lvl="2"/>
            <a:r>
              <a:rPr lang="en-US" dirty="0" smtClean="0"/>
              <a:t>Class hierarchy</a:t>
            </a:r>
          </a:p>
          <a:p>
            <a:pPr lvl="1"/>
            <a:r>
              <a:rPr lang="en-US" dirty="0" smtClean="0"/>
              <a:t>Extension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1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except for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Before/After</a:t>
            </a:r>
          </a:p>
          <a:p>
            <a:pPr lvl="1"/>
            <a:r>
              <a:rPr lang="en-US" dirty="0" smtClean="0"/>
              <a:t>Delegate</a:t>
            </a:r>
          </a:p>
          <a:p>
            <a:pPr lvl="1"/>
            <a:r>
              <a:rPr lang="en-US" dirty="0" smtClean="0"/>
              <a:t>Attribute</a:t>
            </a:r>
          </a:p>
          <a:p>
            <a:pPr lvl="1"/>
            <a:r>
              <a:rPr lang="en-US" dirty="0" smtClean="0"/>
              <a:t>AOP</a:t>
            </a:r>
          </a:p>
        </p:txBody>
      </p:sp>
    </p:spTree>
    <p:extLst>
      <p:ext uri="{BB962C8B-B14F-4D97-AF65-F5344CB8AC3E}">
        <p14:creationId xmlns:p14="http://schemas.microsoft.com/office/powerpoint/2010/main" val="207745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except for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</a:p>
          <a:p>
            <a:pPr lvl="1"/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5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382000" cy="462560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GitHub: </a:t>
            </a:r>
            <a:r>
              <a:rPr lang="en-US" dirty="0"/>
              <a:t>https://bit.ly/EliminatingDuplicateCode 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mtClean="0"/>
              <a:t>@</a:t>
            </a:r>
            <a:r>
              <a:rPr lang="en-US" dirty="0" err="1" smtClean="0"/>
              <a:t>JoeWirtley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http://WirtleyConsulting.com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6019800" cy="4623816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Wirtley Consulting LLC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Springboro, OH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Dayton .NET Developer Group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C#, WPF, MVC, Web API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JoeWirtley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828800"/>
            <a:ext cx="1681878" cy="1676400"/>
          </a:xfrm>
        </p:spPr>
      </p:pic>
    </p:spTree>
    <p:extLst>
      <p:ext uri="{BB962C8B-B14F-4D97-AF65-F5344CB8AC3E}">
        <p14:creationId xmlns:p14="http://schemas.microsoft.com/office/powerpoint/2010/main" val="372353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not duplicate code?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Tools for Detection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Patterns</a:t>
            </a:r>
          </a:p>
          <a:p>
            <a:pPr lvl="1"/>
            <a:r>
              <a:rPr lang="en-US" dirty="0" smtClean="0"/>
              <a:t>Identification</a:t>
            </a:r>
          </a:p>
          <a:p>
            <a:pPr lvl="1"/>
            <a:r>
              <a:rPr lang="en-US" dirty="0" smtClean="0"/>
              <a:t>Solution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Duplicate Code is Bad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Increased maintenance cost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More code = </a:t>
            </a:r>
            <a:r>
              <a:rPr lang="en-US" smtClean="0"/>
              <a:t>more cost</a:t>
            </a:r>
            <a:br>
              <a:rPr lang="en-US" smtClean="0"/>
            </a:br>
            <a:endParaRPr lang="en-US" dirty="0" smtClean="0"/>
          </a:p>
          <a:p>
            <a:r>
              <a:rPr lang="en-US" dirty="0" smtClean="0"/>
              <a:t>Signal to noise ratio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Repeat Yourself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dirty="0"/>
              <a:t>Every piece of knowledge must have a single, unambiguous, authoritative representation within a </a:t>
            </a:r>
            <a:r>
              <a:rPr lang="en-US" dirty="0" smtClean="0"/>
              <a:t>system.</a:t>
            </a:r>
          </a:p>
          <a:p>
            <a:pPr marL="118872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Tests </a:t>
            </a:r>
            <a:r>
              <a:rPr lang="en-US" dirty="0"/>
              <a:t>can be “moist”</a:t>
            </a: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1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Tools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28855190"/>
              </p:ext>
            </p:extLst>
          </p:nvPr>
        </p:nvGraphicFramePr>
        <p:xfrm>
          <a:off x="457200" y="1676400"/>
          <a:ext cx="8153400" cy="37338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1994"/>
                <a:gridCol w="566718"/>
                <a:gridCol w="941688"/>
                <a:gridCol w="685800"/>
                <a:gridCol w="762000"/>
                <a:gridCol w="3505200"/>
              </a:tblGrid>
              <a:tr h="7204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Product</a:t>
                      </a:r>
                      <a:endParaRPr lang="en-US" sz="1400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GUI</a:t>
                      </a:r>
                      <a:endParaRPr lang="en-US" sz="1400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Command</a:t>
                      </a:r>
                    </a:p>
                    <a:p>
                      <a:pPr algn="ctr"/>
                      <a:r>
                        <a:rPr lang="en-US" sz="1400" dirty="0" smtClean="0"/>
                        <a:t>Line</a:t>
                      </a:r>
                      <a:endParaRPr lang="en-US" sz="1400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Cost</a:t>
                      </a:r>
                      <a:endParaRPr lang="en-US" sz="1400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Inexact </a:t>
                      </a:r>
                    </a:p>
                    <a:p>
                      <a:pPr algn="ctr"/>
                      <a:r>
                        <a:rPr lang="en-US" sz="1400" dirty="0" smtClean="0"/>
                        <a:t>Matches</a:t>
                      </a:r>
                      <a:endParaRPr lang="en-US" sz="1400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Comments</a:t>
                      </a:r>
                      <a:endParaRPr lang="en-US" sz="1400" dirty="0"/>
                    </a:p>
                  </a:txBody>
                  <a:tcPr marL="44873" marR="44873"/>
                </a:tc>
              </a:tr>
              <a:tr h="781228">
                <a:tc>
                  <a:txBody>
                    <a:bodyPr/>
                    <a:lstStyle/>
                    <a:p>
                      <a:r>
                        <a:rPr lang="en-US" dirty="0" smtClean="0"/>
                        <a:t>AtomiQ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Easy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Highly interactive</a:t>
                      </a:r>
                      <a:endParaRPr lang="en-US" dirty="0"/>
                    </a:p>
                  </a:txBody>
                  <a:tcPr marL="44873" marR="44873"/>
                </a:tc>
              </a:tr>
              <a:tr h="1116040">
                <a:tc>
                  <a:txBody>
                    <a:bodyPr/>
                    <a:lstStyle/>
                    <a:p>
                      <a:r>
                        <a:rPr lang="en-US" dirty="0" smtClean="0"/>
                        <a:t>ReSharper Duplicate Finder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Comparison</a:t>
                      </a:r>
                      <a:r>
                        <a:rPr lang="en-US" baseline="0" dirty="0" smtClean="0"/>
                        <a:t> result is XML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Baked into TeamCity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Some pain to get started</a:t>
                      </a:r>
                      <a:endParaRPr lang="en-US" dirty="0"/>
                    </a:p>
                  </a:txBody>
                  <a:tcPr marL="44873" marR="44873"/>
                </a:tc>
              </a:tr>
              <a:tr h="11160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Clone</a:t>
                      </a:r>
                      <a:r>
                        <a:rPr lang="en-US" baseline="0" dirty="0" smtClean="0"/>
                        <a:t> Detection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Free*</a:t>
                      </a: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Integrated</a:t>
                      </a:r>
                      <a:r>
                        <a:rPr lang="en-US" baseline="0" dirty="0" smtClean="0"/>
                        <a:t> in Visual Studio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Can run with TFS build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Slow</a:t>
                      </a:r>
                      <a:endParaRPr lang="en-US" dirty="0"/>
                    </a:p>
                  </a:txBody>
                  <a:tcPr marL="44873" marR="44873"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1000" y="5638800"/>
            <a:ext cx="8153400" cy="2109216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 smtClean="0"/>
              <a:t>* Visual Studio Premium/Ultimate since 2012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992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AtomiQ</a:t>
            </a:r>
            <a:endParaRPr lang="en-US" dirty="0"/>
          </a:p>
        </p:txBody>
      </p:sp>
      <p:pic>
        <p:nvPicPr>
          <p:cNvPr id="1026" name="Picture 2" descr="C:\Users\Joe\AppData\Local\Temp\SNAGHTML172104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5257800" cy="518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4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ConQAT</a:t>
            </a:r>
          </a:p>
          <a:p>
            <a:r>
              <a:rPr lang="en-US" dirty="0" smtClean="0"/>
              <a:t>Simian</a:t>
            </a:r>
          </a:p>
          <a:p>
            <a:r>
              <a:rPr lang="en-US" dirty="0" smtClean="0"/>
              <a:t>CloneDR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4000" dirty="0"/>
              <a:t>Your Brain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1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</a:t>
            </a:r>
          </a:p>
          <a:p>
            <a:r>
              <a:rPr lang="en-US" dirty="0" smtClean="0"/>
              <a:t>Same except for location</a:t>
            </a:r>
          </a:p>
          <a:p>
            <a:r>
              <a:rPr lang="en-US" dirty="0" smtClean="0"/>
              <a:t>Same except for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rtley Consulting Template">
  <a:themeElements>
    <a:clrScheme name="Wirtley Consulting">
      <a:dk1>
        <a:srgbClr val="51463D"/>
      </a:dk1>
      <a:lt1>
        <a:sysClr val="window" lastClr="FFFFFF"/>
      </a:lt1>
      <a:dk2>
        <a:srgbClr val="4F271C"/>
      </a:dk2>
      <a:lt2>
        <a:srgbClr val="F3F2E8"/>
      </a:lt2>
      <a:accent1>
        <a:srgbClr val="3792B3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4F271C"/>
      </a:hlink>
      <a:folHlink>
        <a:srgbClr val="4F271C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Wirtley Consulting Template</Template>
  <TotalTime>2320</TotalTime>
  <Words>196</Words>
  <Application>Microsoft Office PowerPoint</Application>
  <PresentationFormat>On-screen Show (4:3)</PresentationFormat>
  <Paragraphs>98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Wirtley Consulting Template</vt:lpstr>
      <vt:lpstr>Attack of the Clones: Eliminating Duplicate Code in .NET</vt:lpstr>
      <vt:lpstr>About Me</vt:lpstr>
      <vt:lpstr>Outline</vt:lpstr>
      <vt:lpstr>Why Duplicate Code is Bad</vt:lpstr>
      <vt:lpstr>DRY</vt:lpstr>
      <vt:lpstr>Detection Tools</vt:lpstr>
      <vt:lpstr>AtomiQ</vt:lpstr>
      <vt:lpstr>Other Tools</vt:lpstr>
      <vt:lpstr>Patterns</vt:lpstr>
      <vt:lpstr>Same</vt:lpstr>
      <vt:lpstr>Same except for location</vt:lpstr>
      <vt:lpstr>Same except for location</vt:lpstr>
      <vt:lpstr>Same except for type</vt:lpstr>
      <vt:lpstr>Contact Me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Anatomy of an E-Commerce Web Site</dc:title>
  <dc:creator>Joe Wirtley</dc:creator>
  <cp:lastModifiedBy>Joe Wirtley</cp:lastModifiedBy>
  <cp:revision>82</cp:revision>
  <dcterms:created xsi:type="dcterms:W3CDTF">2014-10-16T15:33:34Z</dcterms:created>
  <dcterms:modified xsi:type="dcterms:W3CDTF">2015-01-04T20:00:12Z</dcterms:modified>
</cp:coreProperties>
</file>