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9" r:id="rId4"/>
  </p:sldMasterIdLst>
  <p:notesMasterIdLst>
    <p:notesMasterId r:id="rId5"/>
  </p:notesMasterIdLst>
  <p:sldIdLst>
    <p:sldId id="256" r:id="rId6"/>
    <p:sldId id="257" r:id="rId7"/>
    <p:sldId id="258" r:id="rId8"/>
  </p:sldIdLst>
  <p:sldSz cy="6858000" cx="9144000"/>
  <p:notesSz cy="9296400" cx="70104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theme/theme3.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97225" x="1168625"/>
            <a:ext cy="3486150" cx="46738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415775" x="701025"/>
            <a:ext cy="4183374" cx="56082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txBox="1"/>
          <p:nvPr>
            <p:ph idx="1" type="body"/>
          </p:nvPr>
        </p:nvSpPr>
        <p:spPr>
          <a:xfrm>
            <a:off y="4415775" x="701025"/>
            <a:ext cy="4183374" cx="5608299"/>
          </a:xfrm>
          <a:prstGeom prst="rect">
            <a:avLst/>
          </a:prstGeom>
        </p:spPr>
        <p:txBody>
          <a:bodyPr bIns="91425" rIns="91425" lIns="91425" tIns="91425" anchor="ctr" anchorCtr="0">
            <a:noAutofit/>
          </a:bodyPr>
          <a:lstStyle/>
          <a:p>
            <a:pPr>
              <a:spcBef>
                <a:spcPts val="0"/>
              </a:spcBef>
              <a:buNone/>
            </a:pPr>
            <a:r>
              <a:t/>
            </a:r>
            <a:endParaRPr/>
          </a:p>
        </p:txBody>
      </p:sp>
      <p:sp>
        <p:nvSpPr>
          <p:cNvPr id="56" name="Shape 56"/>
          <p:cNvSpPr/>
          <p:nvPr>
            <p:ph idx="2" type="sldImg"/>
          </p:nvPr>
        </p:nvSpPr>
        <p:spPr>
          <a:xfrm>
            <a:off y="697225" x="1168625"/>
            <a:ext cy="3486150" cx="46738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3" name="Shape 63"/>
        <p:cNvGrpSpPr/>
        <p:nvPr/>
      </p:nvGrpSpPr>
      <p:grpSpPr>
        <a:xfrm>
          <a:off y="0" x="0"/>
          <a:ext cy="0" cx="0"/>
          <a:chOff y="0" x="0"/>
          <a:chExt cy="0" cx="0"/>
        </a:xfrm>
      </p:grpSpPr>
      <p:sp>
        <p:nvSpPr>
          <p:cNvPr id="64" name="Shape 64"/>
          <p:cNvSpPr txBox="1"/>
          <p:nvPr>
            <p:ph idx="1" type="body"/>
          </p:nvPr>
        </p:nvSpPr>
        <p:spPr>
          <a:xfrm>
            <a:off y="4415775" x="701025"/>
            <a:ext cy="4183374" cx="5608299"/>
          </a:xfrm>
          <a:prstGeom prst="rect">
            <a:avLst/>
          </a:prstGeom>
        </p:spPr>
        <p:txBody>
          <a:bodyPr bIns="91425" rIns="91425" lIns="91425" tIns="91425" anchor="ctr" anchorCtr="0">
            <a:noAutofit/>
          </a:bodyPr>
          <a:lstStyle/>
          <a:p>
            <a:pPr>
              <a:spcBef>
                <a:spcPts val="0"/>
              </a:spcBef>
              <a:buNone/>
            </a:pPr>
            <a:r>
              <a:t/>
            </a:r>
            <a:endParaRPr/>
          </a:p>
        </p:txBody>
      </p:sp>
      <p:sp>
        <p:nvSpPr>
          <p:cNvPr id="65" name="Shape 65"/>
          <p:cNvSpPr/>
          <p:nvPr>
            <p:ph idx="2" type="sldImg"/>
          </p:nvPr>
        </p:nvSpPr>
        <p:spPr>
          <a:xfrm>
            <a:off y="697225" x="1168625"/>
            <a:ext cy="3486150" cx="46738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txBox="1"/>
          <p:nvPr>
            <p:ph idx="1" type="body"/>
          </p:nvPr>
        </p:nvSpPr>
        <p:spPr>
          <a:xfrm>
            <a:off y="4415775" x="701025"/>
            <a:ext cy="4183374" cx="5608299"/>
          </a:xfrm>
          <a:prstGeom prst="rect">
            <a:avLst/>
          </a:prstGeom>
        </p:spPr>
        <p:txBody>
          <a:bodyPr bIns="91425" rIns="91425" lIns="91425" tIns="91425" anchor="ctr" anchorCtr="0">
            <a:noAutofit/>
          </a:bodyPr>
          <a:lstStyle/>
          <a:p>
            <a:pPr>
              <a:spcBef>
                <a:spcPts val="0"/>
              </a:spcBef>
              <a:buNone/>
            </a:pPr>
            <a:r>
              <a:t/>
            </a:r>
            <a:endParaRPr/>
          </a:p>
        </p:txBody>
      </p:sp>
      <p:sp>
        <p:nvSpPr>
          <p:cNvPr id="74" name="Shape 74"/>
          <p:cNvSpPr/>
          <p:nvPr>
            <p:ph idx="2" type="sldImg"/>
          </p:nvPr>
        </p:nvSpPr>
        <p:spPr>
          <a:xfrm>
            <a:off y="697225" x="1168625"/>
            <a:ext cy="3486150" cx="46738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0" name="Shape 10"/>
        <p:cNvGrpSpPr/>
        <p:nvPr/>
      </p:nvGrpSpPr>
      <p:grpSpPr>
        <a:xfrm>
          <a:off y="0" x="0"/>
          <a:ext cy="0" cx="0"/>
          <a:chOff y="0" x="0"/>
          <a:chExt cy="0" cx="0"/>
        </a:xfrm>
      </p:grpSpPr>
      <p:sp>
        <p:nvSpPr>
          <p:cNvPr id="11" name="Shape 11"/>
          <p:cNvSpPr txBox="1"/>
          <p:nvPr>
            <p:ph type="title"/>
          </p:nvPr>
        </p:nvSpPr>
        <p:spPr>
          <a:xfrm rot="5400000">
            <a:off y="2171700" x="4732337"/>
            <a:ext cy="2057400" cx="5851525"/>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6930">
              <a:spcBef>
                <a:spcPts val="0"/>
              </a:spcBef>
              <a:spcAft>
                <a:spcPts val="0"/>
              </a:spcAft>
              <a:defRPr/>
            </a:lvl6pPr>
            <a:lvl7pPr algn="ctr" rtl="0" marL="913860">
              <a:spcBef>
                <a:spcPts val="0"/>
              </a:spcBef>
              <a:spcAft>
                <a:spcPts val="0"/>
              </a:spcAft>
              <a:defRPr/>
            </a:lvl7pPr>
            <a:lvl8pPr algn="ctr" rtl="0" marL="1370790">
              <a:spcBef>
                <a:spcPts val="0"/>
              </a:spcBef>
              <a:spcAft>
                <a:spcPts val="0"/>
              </a:spcAft>
              <a:defRPr/>
            </a:lvl8pPr>
            <a:lvl9pPr algn="ctr" rtl="0" marL="1827720">
              <a:spcBef>
                <a:spcPts val="0"/>
              </a:spcBef>
              <a:spcAft>
                <a:spcPts val="0"/>
              </a:spcAft>
              <a:defRPr/>
            </a:lvl9pPr>
          </a:lstStyle>
          <a:p/>
        </p:txBody>
      </p:sp>
      <p:sp>
        <p:nvSpPr>
          <p:cNvPr id="12" name="Shape 12"/>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138113" marL="341313">
              <a:spcBef>
                <a:spcPts val="640"/>
              </a:spcBef>
              <a:spcAft>
                <a:spcPts val="0"/>
              </a:spcAft>
              <a:buClr>
                <a:schemeClr val="dk1"/>
              </a:buClr>
              <a:buFont typeface="Arial"/>
              <a:buChar char="•"/>
              <a:defRPr/>
            </a:lvl1pPr>
            <a:lvl2pPr algn="l" rtl="0" indent="-106362" marL="741363">
              <a:spcBef>
                <a:spcPts val="560"/>
              </a:spcBef>
              <a:spcAft>
                <a:spcPts val="0"/>
              </a:spcAft>
              <a:buClr>
                <a:schemeClr val="dk1"/>
              </a:buClr>
              <a:buFont typeface="Arial"/>
              <a:buChar char="–"/>
              <a:defRPr/>
            </a:lvl2pPr>
            <a:lvl3pPr algn="l" rtl="0" indent="-74612" marL="1141413">
              <a:spcBef>
                <a:spcPts val="480"/>
              </a:spcBef>
              <a:spcAft>
                <a:spcPts val="0"/>
              </a:spcAft>
              <a:buClr>
                <a:schemeClr val="dk1"/>
              </a:buClr>
              <a:buFont typeface="Arial"/>
              <a:buChar char="•"/>
              <a:defRPr/>
            </a:lvl3pPr>
            <a:lvl4pPr algn="l" rtl="0" indent="-100012" marL="1598613">
              <a:spcBef>
                <a:spcPts val="400"/>
              </a:spcBef>
              <a:spcAft>
                <a:spcPts val="0"/>
              </a:spcAft>
              <a:buClr>
                <a:schemeClr val="dk1"/>
              </a:buClr>
              <a:buFont typeface="Arial"/>
              <a:buChar char="–"/>
              <a:defRPr/>
            </a:lvl4pPr>
            <a:lvl5pPr algn="l" rtl="0" indent="-100013" marL="2055813">
              <a:spcBef>
                <a:spcPts val="400"/>
              </a:spcBef>
              <a:spcAft>
                <a:spcPts val="0"/>
              </a:spcAft>
              <a:buClr>
                <a:schemeClr val="dk1"/>
              </a:buClr>
              <a:buFont typeface="Arial"/>
              <a:buChar char="»"/>
              <a:defRPr/>
            </a:lvl5pPr>
            <a:lvl6pPr algn="l" rtl="0" indent="-112815" marL="2513115">
              <a:spcBef>
                <a:spcPts val="400"/>
              </a:spcBef>
              <a:buClr>
                <a:schemeClr val="dk1"/>
              </a:buClr>
              <a:buFont typeface="Arial"/>
              <a:buChar char="•"/>
              <a:defRPr/>
            </a:lvl6pPr>
            <a:lvl7pPr algn="l" rtl="0" indent="-112545" marL="2970045">
              <a:spcBef>
                <a:spcPts val="400"/>
              </a:spcBef>
              <a:buClr>
                <a:schemeClr val="dk1"/>
              </a:buClr>
              <a:buFont typeface="Arial"/>
              <a:buChar char="•"/>
              <a:defRPr/>
            </a:lvl7pPr>
            <a:lvl8pPr algn="l" rtl="0" indent="-112274" marL="3426975">
              <a:spcBef>
                <a:spcPts val="400"/>
              </a:spcBef>
              <a:buClr>
                <a:schemeClr val="dk1"/>
              </a:buClr>
              <a:buFont typeface="Arial"/>
              <a:buChar char="•"/>
              <a:defRPr/>
            </a:lvl8pPr>
            <a:lvl9pPr algn="l" rtl="0" indent="-112005" marL="3883905">
              <a:spcBef>
                <a:spcPts val="400"/>
              </a:spcBef>
              <a:buClr>
                <a:schemeClr val="dk1"/>
              </a:buClr>
              <a:buFont typeface="Arial"/>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6930">
              <a:spcBef>
                <a:spcPts val="0"/>
              </a:spcBef>
              <a:spcAft>
                <a:spcPts val="0"/>
              </a:spcAft>
              <a:defRPr/>
            </a:lvl6pPr>
            <a:lvl7pPr algn="ctr" rtl="0" marL="913860">
              <a:spcBef>
                <a:spcPts val="0"/>
              </a:spcBef>
              <a:spcAft>
                <a:spcPts val="0"/>
              </a:spcAft>
              <a:defRPr/>
            </a:lvl7pPr>
            <a:lvl8pPr algn="ctr" rtl="0" marL="1370790">
              <a:spcBef>
                <a:spcPts val="0"/>
              </a:spcBef>
              <a:spcAft>
                <a:spcPts val="0"/>
              </a:spcAft>
              <a:defRPr/>
            </a:lvl8pPr>
            <a:lvl9pPr algn="ctr" rtl="0" marL="1827720">
              <a:spcBef>
                <a:spcPts val="0"/>
              </a:spcBef>
              <a:spcAft>
                <a:spcPts val="0"/>
              </a:spcAft>
              <a:defRPr/>
            </a:lvl9pPr>
          </a:lstStyle>
          <a:p/>
        </p:txBody>
      </p:sp>
      <p:sp>
        <p:nvSpPr>
          <p:cNvPr id="42" name="Shape 42"/>
          <p:cNvSpPr txBox="1"/>
          <p:nvPr>
            <p:ph idx="1" type="body"/>
          </p:nvPr>
        </p:nvSpPr>
        <p:spPr>
          <a:xfrm>
            <a:off y="1600200" x="457200"/>
            <a:ext cy="4525961" cx="8229600"/>
          </a:xfrm>
          <a:prstGeom prst="rect">
            <a:avLst/>
          </a:prstGeom>
          <a:noFill/>
          <a:ln>
            <a:noFill/>
          </a:ln>
        </p:spPr>
        <p:txBody>
          <a:bodyPr bIns="91425" rIns="91425" lIns="91425" tIns="91425" anchor="t" anchorCtr="0"/>
          <a:lstStyle>
            <a:lvl1pPr algn="l" rtl="0" indent="-138113" marL="341313">
              <a:spcBef>
                <a:spcPts val="640"/>
              </a:spcBef>
              <a:spcAft>
                <a:spcPts val="0"/>
              </a:spcAft>
              <a:buClr>
                <a:schemeClr val="dk1"/>
              </a:buClr>
              <a:buFont typeface="Arial"/>
              <a:buChar char="•"/>
              <a:defRPr/>
            </a:lvl1pPr>
            <a:lvl2pPr algn="l" rtl="0" indent="-106362" marL="741363">
              <a:spcBef>
                <a:spcPts val="560"/>
              </a:spcBef>
              <a:spcAft>
                <a:spcPts val="0"/>
              </a:spcAft>
              <a:buClr>
                <a:schemeClr val="dk1"/>
              </a:buClr>
              <a:buFont typeface="Arial"/>
              <a:buChar char="–"/>
              <a:defRPr/>
            </a:lvl2pPr>
            <a:lvl3pPr algn="l" rtl="0" indent="-74612" marL="1141413">
              <a:spcBef>
                <a:spcPts val="480"/>
              </a:spcBef>
              <a:spcAft>
                <a:spcPts val="0"/>
              </a:spcAft>
              <a:buClr>
                <a:schemeClr val="dk1"/>
              </a:buClr>
              <a:buFont typeface="Arial"/>
              <a:buChar char="•"/>
              <a:defRPr/>
            </a:lvl3pPr>
            <a:lvl4pPr algn="l" rtl="0" indent="-100012" marL="1598613">
              <a:spcBef>
                <a:spcPts val="400"/>
              </a:spcBef>
              <a:spcAft>
                <a:spcPts val="0"/>
              </a:spcAft>
              <a:buClr>
                <a:schemeClr val="dk1"/>
              </a:buClr>
              <a:buFont typeface="Arial"/>
              <a:buChar char="–"/>
              <a:defRPr/>
            </a:lvl4pPr>
            <a:lvl5pPr algn="l" rtl="0" indent="-100013" marL="2055813">
              <a:spcBef>
                <a:spcPts val="400"/>
              </a:spcBef>
              <a:spcAft>
                <a:spcPts val="0"/>
              </a:spcAft>
              <a:buClr>
                <a:schemeClr val="dk1"/>
              </a:buClr>
              <a:buFont typeface="Arial"/>
              <a:buChar char="»"/>
              <a:defRPr/>
            </a:lvl5pPr>
            <a:lvl6pPr algn="l" rtl="0" indent="-112815" marL="2513115">
              <a:spcBef>
                <a:spcPts val="400"/>
              </a:spcBef>
              <a:buClr>
                <a:schemeClr val="dk1"/>
              </a:buClr>
              <a:buFont typeface="Arial"/>
              <a:buChar char="•"/>
              <a:defRPr/>
            </a:lvl6pPr>
            <a:lvl7pPr algn="l" rtl="0" indent="-112545" marL="2970045">
              <a:spcBef>
                <a:spcPts val="400"/>
              </a:spcBef>
              <a:buClr>
                <a:schemeClr val="dk1"/>
              </a:buClr>
              <a:buFont typeface="Arial"/>
              <a:buChar char="•"/>
              <a:defRPr/>
            </a:lvl7pPr>
            <a:lvl8pPr algn="l" rtl="0" indent="-112274" marL="3426975">
              <a:spcBef>
                <a:spcPts val="400"/>
              </a:spcBef>
              <a:buClr>
                <a:schemeClr val="dk1"/>
              </a:buClr>
              <a:buFont typeface="Arial"/>
              <a:buChar char="•"/>
              <a:defRPr/>
            </a:lvl8pPr>
            <a:lvl9pPr algn="l" rtl="0" indent="-112005" marL="3883905">
              <a:spcBef>
                <a:spcPts val="400"/>
              </a:spcBef>
              <a:buClr>
                <a:schemeClr val="dk1"/>
              </a:buClr>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3" name="Shape 43"/>
        <p:cNvGrpSpPr/>
        <p:nvPr/>
      </p:nvGrpSpPr>
      <p:grpSpPr>
        <a:xfrm>
          <a:off y="0" x="0"/>
          <a:ext cy="0" cx="0"/>
          <a:chOff y="0" x="0"/>
          <a:chExt cy="0" cx="0"/>
        </a:xfrm>
      </p:grpSpPr>
      <p:sp>
        <p:nvSpPr>
          <p:cNvPr id="44" name="Shape 44"/>
          <p:cNvSpPr txBox="1"/>
          <p:nvPr>
            <p:ph type="ctrTitle"/>
          </p:nvPr>
        </p:nvSpPr>
        <p:spPr>
          <a:xfrm>
            <a:off y="2130425" x="685800"/>
            <a:ext cy="1470024" cx="77724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12430" marL="456930">
              <a:spcBef>
                <a:spcPts val="0"/>
              </a:spcBef>
              <a:spcAft>
                <a:spcPts val="0"/>
              </a:spcAft>
              <a:defRPr/>
            </a:lvl6pPr>
            <a:lvl7pPr algn="ctr" rtl="0" marR="0" indent="-12160" marL="913860">
              <a:spcBef>
                <a:spcPts val="0"/>
              </a:spcBef>
              <a:spcAft>
                <a:spcPts val="0"/>
              </a:spcAft>
              <a:defRPr/>
            </a:lvl7pPr>
            <a:lvl8pPr algn="ctr" rtl="0" marR="0" indent="-11889" marL="1370790">
              <a:spcBef>
                <a:spcPts val="0"/>
              </a:spcBef>
              <a:spcAft>
                <a:spcPts val="0"/>
              </a:spcAft>
              <a:defRPr/>
            </a:lvl8pPr>
            <a:lvl9pPr algn="ctr" rtl="0" marR="0" indent="-11620" marL="1827720">
              <a:spcBef>
                <a:spcPts val="0"/>
              </a:spcBef>
              <a:spcAft>
                <a:spcPts val="0"/>
              </a:spcAft>
              <a:defRPr/>
            </a:lvl9pPr>
          </a:lstStyle>
          <a:p/>
        </p:txBody>
      </p:sp>
      <p:sp>
        <p:nvSpPr>
          <p:cNvPr id="45" name="Shape 45"/>
          <p:cNvSpPr txBox="1"/>
          <p:nvPr>
            <p:ph idx="1" type="subTitle"/>
          </p:nvPr>
        </p:nvSpPr>
        <p:spPr>
          <a:xfrm>
            <a:off y="3886200" x="1371600"/>
            <a:ext cy="1752600" cx="6400799"/>
          </a:xfrm>
          <a:prstGeom prst="rect">
            <a:avLst/>
          </a:prstGeom>
          <a:noFill/>
          <a:ln>
            <a:noFill/>
          </a:ln>
        </p:spPr>
        <p:txBody>
          <a:bodyPr bIns="91425" rIns="91425" lIns="91425" tIns="91425" anchor="t" anchorCtr="0"/>
          <a:lstStyle>
            <a:lvl1pPr algn="ctr" rtl="0" marR="0" indent="0" marL="0">
              <a:spcBef>
                <a:spcPts val="640"/>
              </a:spcBef>
              <a:spcAft>
                <a:spcPts val="0"/>
              </a:spcAft>
              <a:buClr>
                <a:srgbClr val="888888"/>
              </a:buClr>
              <a:buFont typeface="Arial"/>
              <a:buNone/>
              <a:defRPr/>
            </a:lvl1pPr>
            <a:lvl2pPr algn="ctr" rtl="0" marR="0" indent="-12430" marL="456930">
              <a:spcBef>
                <a:spcPts val="560"/>
              </a:spcBef>
              <a:spcAft>
                <a:spcPts val="0"/>
              </a:spcAft>
              <a:buClr>
                <a:srgbClr val="888888"/>
              </a:buClr>
              <a:buFont typeface="Arial"/>
              <a:buNone/>
              <a:defRPr/>
            </a:lvl2pPr>
            <a:lvl3pPr algn="ctr" rtl="0" marR="0" indent="-12160" marL="913860">
              <a:spcBef>
                <a:spcPts val="480"/>
              </a:spcBef>
              <a:spcAft>
                <a:spcPts val="0"/>
              </a:spcAft>
              <a:buClr>
                <a:srgbClr val="888888"/>
              </a:buClr>
              <a:buFont typeface="Arial"/>
              <a:buNone/>
              <a:defRPr/>
            </a:lvl3pPr>
            <a:lvl4pPr algn="ctr" rtl="0" marR="0" indent="-11889" marL="1370790">
              <a:spcBef>
                <a:spcPts val="400"/>
              </a:spcBef>
              <a:spcAft>
                <a:spcPts val="0"/>
              </a:spcAft>
              <a:buClr>
                <a:srgbClr val="888888"/>
              </a:buClr>
              <a:buFont typeface="Arial"/>
              <a:buNone/>
              <a:defRPr/>
            </a:lvl4pPr>
            <a:lvl5pPr algn="ctr" rtl="0" marR="0" indent="-11620" marL="1827720">
              <a:spcBef>
                <a:spcPts val="400"/>
              </a:spcBef>
              <a:spcAft>
                <a:spcPts val="0"/>
              </a:spcAft>
              <a:buClr>
                <a:srgbClr val="888888"/>
              </a:buClr>
              <a:buFont typeface="Arial"/>
              <a:buNone/>
              <a:defRPr/>
            </a:lvl5pPr>
            <a:lvl6pPr algn="ctr" rtl="0" marR="0" indent="-11350" marL="2284650">
              <a:spcBef>
                <a:spcPts val="400"/>
              </a:spcBef>
              <a:buClr>
                <a:srgbClr val="888888"/>
              </a:buClr>
              <a:buFont typeface="Arial"/>
              <a:buNone/>
              <a:defRPr/>
            </a:lvl6pPr>
            <a:lvl7pPr algn="ctr" rtl="0" marR="0" indent="-11079" marL="2741580">
              <a:spcBef>
                <a:spcPts val="400"/>
              </a:spcBef>
              <a:buClr>
                <a:srgbClr val="888888"/>
              </a:buClr>
              <a:buFont typeface="Arial"/>
              <a:buNone/>
              <a:defRPr/>
            </a:lvl7pPr>
            <a:lvl8pPr algn="ctr" rtl="0" marR="0" indent="-10809" marL="3198510">
              <a:spcBef>
                <a:spcPts val="400"/>
              </a:spcBef>
              <a:buClr>
                <a:srgbClr val="888888"/>
              </a:buClr>
              <a:buFont typeface="Arial"/>
              <a:buNone/>
              <a:defRPr/>
            </a:lvl8pPr>
            <a:lvl9pPr algn="ctr" rtl="0" marR="0" indent="-10540" marL="3655440">
              <a:spcBef>
                <a:spcPts val="400"/>
              </a:spcBef>
              <a:buClr>
                <a:srgbClr val="888888"/>
              </a:buClr>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6930">
              <a:spcBef>
                <a:spcPts val="0"/>
              </a:spcBef>
              <a:spcAft>
                <a:spcPts val="0"/>
              </a:spcAft>
              <a:defRPr/>
            </a:lvl6pPr>
            <a:lvl7pPr algn="ctr" rtl="0" marL="913860">
              <a:spcBef>
                <a:spcPts val="0"/>
              </a:spcBef>
              <a:spcAft>
                <a:spcPts val="0"/>
              </a:spcAft>
              <a:defRPr/>
            </a:lvl7pPr>
            <a:lvl8pPr algn="ctr" rtl="0" marL="1370790">
              <a:spcBef>
                <a:spcPts val="0"/>
              </a:spcBef>
              <a:spcAft>
                <a:spcPts val="0"/>
              </a:spcAft>
              <a:defRPr/>
            </a:lvl8pPr>
            <a:lvl9pPr algn="ctr" rtl="0" marL="1827720">
              <a:spcBef>
                <a:spcPts val="0"/>
              </a:spcBef>
              <a:spcAft>
                <a:spcPts val="0"/>
              </a:spcAft>
              <a:defRPr/>
            </a:lvl9pPr>
          </a:lstStyle>
          <a:p/>
        </p:txBody>
      </p:sp>
      <p:sp>
        <p:nvSpPr>
          <p:cNvPr id="15" name="Shape 15"/>
          <p:cNvSpPr txBox="1"/>
          <p:nvPr>
            <p:ph idx="1" type="body"/>
          </p:nvPr>
        </p:nvSpPr>
        <p:spPr>
          <a:xfrm rot="5400000">
            <a:off y="-251619" x="2309018"/>
            <a:ext cy="8229600" cx="4525961"/>
          </a:xfrm>
          <a:prstGeom prst="rect">
            <a:avLst/>
          </a:prstGeom>
          <a:noFill/>
          <a:ln>
            <a:noFill/>
          </a:ln>
        </p:spPr>
        <p:txBody>
          <a:bodyPr bIns="91425" rIns="91425" lIns="91425" tIns="91425" anchor="t" anchorCtr="0"/>
          <a:lstStyle>
            <a:lvl1pPr algn="l" rtl="0" indent="-138113" marL="341313">
              <a:spcBef>
                <a:spcPts val="640"/>
              </a:spcBef>
              <a:spcAft>
                <a:spcPts val="0"/>
              </a:spcAft>
              <a:buClr>
                <a:schemeClr val="dk1"/>
              </a:buClr>
              <a:buFont typeface="Arial"/>
              <a:buChar char="•"/>
              <a:defRPr/>
            </a:lvl1pPr>
            <a:lvl2pPr algn="l" rtl="0" indent="-106362" marL="741363">
              <a:spcBef>
                <a:spcPts val="560"/>
              </a:spcBef>
              <a:spcAft>
                <a:spcPts val="0"/>
              </a:spcAft>
              <a:buClr>
                <a:schemeClr val="dk1"/>
              </a:buClr>
              <a:buFont typeface="Arial"/>
              <a:buChar char="–"/>
              <a:defRPr/>
            </a:lvl2pPr>
            <a:lvl3pPr algn="l" rtl="0" indent="-74612" marL="1141413">
              <a:spcBef>
                <a:spcPts val="480"/>
              </a:spcBef>
              <a:spcAft>
                <a:spcPts val="0"/>
              </a:spcAft>
              <a:buClr>
                <a:schemeClr val="dk1"/>
              </a:buClr>
              <a:buFont typeface="Arial"/>
              <a:buChar char="•"/>
              <a:defRPr/>
            </a:lvl3pPr>
            <a:lvl4pPr algn="l" rtl="0" indent="-100012" marL="1598613">
              <a:spcBef>
                <a:spcPts val="400"/>
              </a:spcBef>
              <a:spcAft>
                <a:spcPts val="0"/>
              </a:spcAft>
              <a:buClr>
                <a:schemeClr val="dk1"/>
              </a:buClr>
              <a:buFont typeface="Arial"/>
              <a:buChar char="–"/>
              <a:defRPr/>
            </a:lvl4pPr>
            <a:lvl5pPr algn="l" rtl="0" indent="-100013" marL="2055813">
              <a:spcBef>
                <a:spcPts val="400"/>
              </a:spcBef>
              <a:spcAft>
                <a:spcPts val="0"/>
              </a:spcAft>
              <a:buClr>
                <a:schemeClr val="dk1"/>
              </a:buClr>
              <a:buFont typeface="Arial"/>
              <a:buChar char="»"/>
              <a:defRPr/>
            </a:lvl5pPr>
            <a:lvl6pPr algn="l" rtl="0" indent="-112815" marL="2513115">
              <a:spcBef>
                <a:spcPts val="400"/>
              </a:spcBef>
              <a:buClr>
                <a:schemeClr val="dk1"/>
              </a:buClr>
              <a:buFont typeface="Arial"/>
              <a:buChar char="•"/>
              <a:defRPr/>
            </a:lvl6pPr>
            <a:lvl7pPr algn="l" rtl="0" indent="-112545" marL="2970045">
              <a:spcBef>
                <a:spcPts val="400"/>
              </a:spcBef>
              <a:buClr>
                <a:schemeClr val="dk1"/>
              </a:buClr>
              <a:buFont typeface="Arial"/>
              <a:buChar char="•"/>
              <a:defRPr/>
            </a:lvl7pPr>
            <a:lvl8pPr algn="l" rtl="0" indent="-112274" marL="3426975">
              <a:spcBef>
                <a:spcPts val="400"/>
              </a:spcBef>
              <a:buClr>
                <a:schemeClr val="dk1"/>
              </a:buClr>
              <a:buFont typeface="Arial"/>
              <a:buChar char="•"/>
              <a:defRPr/>
            </a:lvl8pPr>
            <a:lvl9pPr algn="l" rtl="0" indent="-112005" marL="3883905">
              <a:spcBef>
                <a:spcPts val="400"/>
              </a:spcBef>
              <a:buClr>
                <a:schemeClr val="dk1"/>
              </a:buClr>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 name="Shape 16"/>
        <p:cNvGrpSpPr/>
        <p:nvPr/>
      </p:nvGrpSpPr>
      <p:grpSpPr>
        <a:xfrm>
          <a:off y="0" x="0"/>
          <a:ext cy="0" cx="0"/>
          <a:chOff y="0" x="0"/>
          <a:chExt cy="0" cx="0"/>
        </a:xfrm>
      </p:grpSpPr>
      <p:sp>
        <p:nvSpPr>
          <p:cNvPr id="17" name="Shape 17"/>
          <p:cNvSpPr txBox="1"/>
          <p:nvPr>
            <p:ph type="title"/>
          </p:nvPr>
        </p:nvSpPr>
        <p:spPr>
          <a:xfrm>
            <a:off y="4800600" x="1792288"/>
            <a:ext cy="566737" cx="5486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 name="Shape 18"/>
          <p:cNvSpPr/>
          <p:nvPr>
            <p:ph idx="2" type="pic"/>
          </p:nvPr>
        </p:nvSpPr>
        <p:spPr>
          <a:xfrm>
            <a:off y="612775" x="1792288"/>
            <a:ext cy="4114800" cx="5486399"/>
          </a:xfrm>
          <a:prstGeom prst="rect">
            <a:avLst/>
          </a:prstGeom>
          <a:noFill/>
          <a:ln>
            <a:noFill/>
          </a:ln>
        </p:spPr>
      </p:sp>
      <p:sp>
        <p:nvSpPr>
          <p:cNvPr id="19" name="Shape 19"/>
          <p:cNvSpPr txBox="1"/>
          <p:nvPr>
            <p:ph idx="1" type="body"/>
          </p:nvPr>
        </p:nvSpPr>
        <p:spPr>
          <a:xfrm>
            <a:off y="5367337" x="1792288"/>
            <a:ext cy="804861" cx="5486399"/>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12430" marL="456930">
              <a:spcBef>
                <a:spcPts val="0"/>
              </a:spcBef>
              <a:buFont typeface="Calibri"/>
              <a:buNone/>
              <a:defRPr/>
            </a:lvl2pPr>
            <a:lvl3pPr rtl="0" indent="-12160" marL="913860">
              <a:spcBef>
                <a:spcPts val="0"/>
              </a:spcBef>
              <a:buFont typeface="Calibri"/>
              <a:buNone/>
              <a:defRPr/>
            </a:lvl3pPr>
            <a:lvl4pPr rtl="0" indent="-11889" marL="1370790">
              <a:spcBef>
                <a:spcPts val="0"/>
              </a:spcBef>
              <a:buFont typeface="Calibri"/>
              <a:buNone/>
              <a:defRPr/>
            </a:lvl4pPr>
            <a:lvl5pPr rtl="0" indent="-11620" marL="1827720">
              <a:spcBef>
                <a:spcPts val="0"/>
              </a:spcBef>
              <a:buFont typeface="Calibri"/>
              <a:buNone/>
              <a:defRPr/>
            </a:lvl5pPr>
            <a:lvl6pPr rtl="0" indent="-11350" marL="2284650">
              <a:spcBef>
                <a:spcPts val="0"/>
              </a:spcBef>
              <a:buFont typeface="Calibri"/>
              <a:buNone/>
              <a:defRPr/>
            </a:lvl6pPr>
            <a:lvl7pPr rtl="0" indent="-11079" marL="2741580">
              <a:spcBef>
                <a:spcPts val="0"/>
              </a:spcBef>
              <a:buFont typeface="Calibri"/>
              <a:buNone/>
              <a:defRPr/>
            </a:lvl7pPr>
            <a:lvl8pPr rtl="0" indent="-10809" marL="3198510">
              <a:spcBef>
                <a:spcPts val="0"/>
              </a:spcBef>
              <a:buFont typeface="Calibri"/>
              <a:buNone/>
              <a:defRPr/>
            </a:lvl8pPr>
            <a:lvl9pPr rtl="0" indent="-10540" marL="3655440">
              <a:spcBef>
                <a:spcPts val="0"/>
              </a:spcBef>
              <a:buFont typeface="Calibri"/>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0" name="Shape 20"/>
        <p:cNvGrpSpPr/>
        <p:nvPr/>
      </p:nvGrpSpPr>
      <p:grpSpPr>
        <a:xfrm>
          <a:off y="0" x="0"/>
          <a:ext cy="0" cx="0"/>
          <a:chOff y="0" x="0"/>
          <a:chExt cy="0" cx="0"/>
        </a:xfrm>
      </p:grpSpPr>
      <p:sp>
        <p:nvSpPr>
          <p:cNvPr id="21" name="Shape 21"/>
          <p:cNvSpPr txBox="1"/>
          <p:nvPr>
            <p:ph type="title"/>
          </p:nvPr>
        </p:nvSpPr>
        <p:spPr>
          <a:xfrm>
            <a:off y="273051" x="457202"/>
            <a:ext cy="1162049" cx="3008313"/>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y="273050" x="3575050"/>
            <a:ext cy="5853112" cx="5111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2" type="body"/>
          </p:nvPr>
        </p:nvSpPr>
        <p:spPr>
          <a:xfrm>
            <a:off y="1435104" x="457202"/>
            <a:ext cy="4691063" cx="3008313"/>
          </a:xfrm>
          <a:prstGeom prst="rect">
            <a:avLst/>
          </a:prstGeom>
          <a:noFill/>
          <a:ln>
            <a:noFill/>
          </a:ln>
        </p:spPr>
        <p:txBody>
          <a:bodyPr bIns="91425" rIns="91425" lIns="91425" tIns="91425" anchor="t" anchorCtr="0"/>
          <a:lstStyle>
            <a:lvl1pPr rtl="0" indent="0" marL="0">
              <a:spcBef>
                <a:spcPts val="0"/>
              </a:spcBef>
              <a:buFont typeface="Calibri"/>
              <a:buNone/>
              <a:defRPr/>
            </a:lvl1pPr>
            <a:lvl2pPr rtl="0" indent="-12430" marL="456930">
              <a:spcBef>
                <a:spcPts val="0"/>
              </a:spcBef>
              <a:buFont typeface="Calibri"/>
              <a:buNone/>
              <a:defRPr/>
            </a:lvl2pPr>
            <a:lvl3pPr rtl="0" indent="-12160" marL="913860">
              <a:spcBef>
                <a:spcPts val="0"/>
              </a:spcBef>
              <a:buFont typeface="Calibri"/>
              <a:buNone/>
              <a:defRPr/>
            </a:lvl3pPr>
            <a:lvl4pPr rtl="0" indent="-11889" marL="1370790">
              <a:spcBef>
                <a:spcPts val="0"/>
              </a:spcBef>
              <a:buFont typeface="Calibri"/>
              <a:buNone/>
              <a:defRPr/>
            </a:lvl4pPr>
            <a:lvl5pPr rtl="0" indent="-11620" marL="1827720">
              <a:spcBef>
                <a:spcPts val="0"/>
              </a:spcBef>
              <a:buFont typeface="Calibri"/>
              <a:buNone/>
              <a:defRPr/>
            </a:lvl5pPr>
            <a:lvl6pPr rtl="0" indent="-11350" marL="2284650">
              <a:spcBef>
                <a:spcPts val="0"/>
              </a:spcBef>
              <a:buFont typeface="Calibri"/>
              <a:buNone/>
              <a:defRPr/>
            </a:lvl6pPr>
            <a:lvl7pPr rtl="0" indent="-11079" marL="2741580">
              <a:spcBef>
                <a:spcPts val="0"/>
              </a:spcBef>
              <a:buFont typeface="Calibri"/>
              <a:buNone/>
              <a:defRPr/>
            </a:lvl7pPr>
            <a:lvl8pPr rtl="0" indent="-10809" marL="3198510">
              <a:spcBef>
                <a:spcPts val="0"/>
              </a:spcBef>
              <a:buFont typeface="Calibri"/>
              <a:buNone/>
              <a:defRPr/>
            </a:lvl8pPr>
            <a:lvl9pPr rtl="0" indent="-10540" marL="3655440">
              <a:spcBef>
                <a:spcPts val="0"/>
              </a:spcBef>
              <a:buFont typeface="Calibri"/>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4" name="Shape 24"/>
        <p:cNvGrpSpPr/>
        <p:nvPr/>
      </p:nvGrpSpPr>
      <p:grpSpPr>
        <a:xfrm>
          <a:off y="0" x="0"/>
          <a:ext cy="0" cx="0"/>
          <a:chOff y="0" x="0"/>
          <a:chExt cy="0" cx="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y="0" x="0"/>
          <a:ext cy="0" cx="0"/>
          <a:chOff y="0" x="0"/>
          <a:chExt cy="0" cx="0"/>
        </a:xfrm>
      </p:grpSpPr>
      <p:sp>
        <p:nvSpPr>
          <p:cNvPr id="26" name="Shape 26"/>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6930">
              <a:spcBef>
                <a:spcPts val="0"/>
              </a:spcBef>
              <a:spcAft>
                <a:spcPts val="0"/>
              </a:spcAft>
              <a:defRPr/>
            </a:lvl6pPr>
            <a:lvl7pPr algn="ctr" rtl="0" marL="913860">
              <a:spcBef>
                <a:spcPts val="0"/>
              </a:spcBef>
              <a:spcAft>
                <a:spcPts val="0"/>
              </a:spcAft>
              <a:defRPr/>
            </a:lvl7pPr>
            <a:lvl8pPr algn="ctr" rtl="0" marL="1370790">
              <a:spcBef>
                <a:spcPts val="0"/>
              </a:spcBef>
              <a:spcAft>
                <a:spcPts val="0"/>
              </a:spcAft>
              <a:defRPr/>
            </a:lvl8pPr>
            <a:lvl9pPr algn="ctr" rtl="0" marL="182772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7" name="Shape 27"/>
        <p:cNvGrpSpPr/>
        <p:nvPr/>
      </p:nvGrpSpPr>
      <p:grpSpPr>
        <a:xfrm>
          <a:off y="0" x="0"/>
          <a:ext cy="0" cx="0"/>
          <a:chOff y="0" x="0"/>
          <a:chExt cy="0" cx="0"/>
        </a:xfrm>
      </p:grpSpPr>
      <p:sp>
        <p:nvSpPr>
          <p:cNvPr id="28" name="Shape 28"/>
          <p:cNvSpPr txBox="1"/>
          <p:nvPr>
            <p:ph type="title"/>
          </p:nvPr>
        </p:nvSpPr>
        <p:spPr>
          <a:xfrm>
            <a:off y="274637" x="457200"/>
            <a:ext cy="1143000" cx="82296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 type="body"/>
          </p:nvPr>
        </p:nvSpPr>
        <p:spPr>
          <a:xfrm>
            <a:off y="1535112" x="457200"/>
            <a:ext cy="639762" cx="4040187"/>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12430" marL="456930">
              <a:spcBef>
                <a:spcPts val="0"/>
              </a:spcBef>
              <a:buFont typeface="Calibri"/>
              <a:buNone/>
              <a:defRPr/>
            </a:lvl2pPr>
            <a:lvl3pPr rtl="0" indent="-12160" marL="913860">
              <a:spcBef>
                <a:spcPts val="0"/>
              </a:spcBef>
              <a:buFont typeface="Calibri"/>
              <a:buNone/>
              <a:defRPr/>
            </a:lvl3pPr>
            <a:lvl4pPr rtl="0" indent="-11889" marL="1370790">
              <a:spcBef>
                <a:spcPts val="0"/>
              </a:spcBef>
              <a:buFont typeface="Calibri"/>
              <a:buNone/>
              <a:defRPr/>
            </a:lvl4pPr>
            <a:lvl5pPr rtl="0" indent="-11620" marL="1827720">
              <a:spcBef>
                <a:spcPts val="0"/>
              </a:spcBef>
              <a:buFont typeface="Calibri"/>
              <a:buNone/>
              <a:defRPr/>
            </a:lvl5pPr>
            <a:lvl6pPr rtl="0" indent="-11350" marL="2284650">
              <a:spcBef>
                <a:spcPts val="0"/>
              </a:spcBef>
              <a:buFont typeface="Calibri"/>
              <a:buNone/>
              <a:defRPr/>
            </a:lvl6pPr>
            <a:lvl7pPr rtl="0" indent="-11079" marL="2741580">
              <a:spcBef>
                <a:spcPts val="0"/>
              </a:spcBef>
              <a:buFont typeface="Calibri"/>
              <a:buNone/>
              <a:defRPr/>
            </a:lvl7pPr>
            <a:lvl8pPr rtl="0" indent="-10809" marL="3198510">
              <a:spcBef>
                <a:spcPts val="0"/>
              </a:spcBef>
              <a:buFont typeface="Calibri"/>
              <a:buNone/>
              <a:defRPr/>
            </a:lvl8pPr>
            <a:lvl9pPr rtl="0" indent="-10540" marL="3655440">
              <a:spcBef>
                <a:spcPts val="0"/>
              </a:spcBef>
              <a:buFont typeface="Calibri"/>
              <a:buNone/>
              <a:defRPr/>
            </a:lvl9pPr>
          </a:lstStyle>
          <a:p/>
        </p:txBody>
      </p:sp>
      <p:sp>
        <p:nvSpPr>
          <p:cNvPr id="30" name="Shape 30"/>
          <p:cNvSpPr txBox="1"/>
          <p:nvPr>
            <p:ph idx="2" type="body"/>
          </p:nvPr>
        </p:nvSpPr>
        <p:spPr>
          <a:xfrm>
            <a:off y="2174875" x="457200"/>
            <a:ext cy="3951287" cx="4040187"/>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3" type="body"/>
          </p:nvPr>
        </p:nvSpPr>
        <p:spPr>
          <a:xfrm>
            <a:off y="1535112" x="4645030"/>
            <a:ext cy="639762" cx="4041774"/>
          </a:xfrm>
          <a:prstGeom prst="rect">
            <a:avLst/>
          </a:prstGeom>
          <a:noFill/>
          <a:ln>
            <a:noFill/>
          </a:ln>
        </p:spPr>
        <p:txBody>
          <a:bodyPr bIns="91425" rIns="91425" lIns="91425" tIns="91425" anchor="b" anchorCtr="0"/>
          <a:lstStyle>
            <a:lvl1pPr rtl="0" indent="0" marL="0">
              <a:spcBef>
                <a:spcPts val="0"/>
              </a:spcBef>
              <a:buFont typeface="Calibri"/>
              <a:buNone/>
              <a:defRPr/>
            </a:lvl1pPr>
            <a:lvl2pPr rtl="0" indent="-12430" marL="456930">
              <a:spcBef>
                <a:spcPts val="0"/>
              </a:spcBef>
              <a:buFont typeface="Calibri"/>
              <a:buNone/>
              <a:defRPr/>
            </a:lvl2pPr>
            <a:lvl3pPr rtl="0" indent="-12160" marL="913860">
              <a:spcBef>
                <a:spcPts val="0"/>
              </a:spcBef>
              <a:buFont typeface="Calibri"/>
              <a:buNone/>
              <a:defRPr/>
            </a:lvl3pPr>
            <a:lvl4pPr rtl="0" indent="-11889" marL="1370790">
              <a:spcBef>
                <a:spcPts val="0"/>
              </a:spcBef>
              <a:buFont typeface="Calibri"/>
              <a:buNone/>
              <a:defRPr/>
            </a:lvl4pPr>
            <a:lvl5pPr rtl="0" indent="-11620" marL="1827720">
              <a:spcBef>
                <a:spcPts val="0"/>
              </a:spcBef>
              <a:buFont typeface="Calibri"/>
              <a:buNone/>
              <a:defRPr/>
            </a:lvl5pPr>
            <a:lvl6pPr rtl="0" indent="-11350" marL="2284650">
              <a:spcBef>
                <a:spcPts val="0"/>
              </a:spcBef>
              <a:buFont typeface="Calibri"/>
              <a:buNone/>
              <a:defRPr/>
            </a:lvl6pPr>
            <a:lvl7pPr rtl="0" indent="-11079" marL="2741580">
              <a:spcBef>
                <a:spcPts val="0"/>
              </a:spcBef>
              <a:buFont typeface="Calibri"/>
              <a:buNone/>
              <a:defRPr/>
            </a:lvl7pPr>
            <a:lvl8pPr rtl="0" indent="-10809" marL="3198510">
              <a:spcBef>
                <a:spcPts val="0"/>
              </a:spcBef>
              <a:buFont typeface="Calibri"/>
              <a:buNone/>
              <a:defRPr/>
            </a:lvl8pPr>
            <a:lvl9pPr rtl="0" indent="-10540" marL="3655440">
              <a:spcBef>
                <a:spcPts val="0"/>
              </a:spcBef>
              <a:buFont typeface="Calibri"/>
              <a:buNone/>
              <a:defRPr/>
            </a:lvl9pPr>
          </a:lstStyle>
          <a:p/>
        </p:txBody>
      </p:sp>
      <p:sp>
        <p:nvSpPr>
          <p:cNvPr id="32" name="Shape 32"/>
          <p:cNvSpPr txBox="1"/>
          <p:nvPr>
            <p:ph idx="4" type="body"/>
          </p:nvPr>
        </p:nvSpPr>
        <p:spPr>
          <a:xfrm>
            <a:off y="2174875" x="4645030"/>
            <a:ext cy="3951287" cx="404177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y="0" x="0"/>
          <a:ext cy="0" cx="0"/>
          <a:chOff y="0" x="0"/>
          <a:chExt cy="0" cx="0"/>
        </a:xfrm>
      </p:grpSpPr>
      <p:sp>
        <p:nvSpPr>
          <p:cNvPr id="34" name="Shape 34"/>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6930">
              <a:spcBef>
                <a:spcPts val="0"/>
              </a:spcBef>
              <a:spcAft>
                <a:spcPts val="0"/>
              </a:spcAft>
              <a:defRPr/>
            </a:lvl6pPr>
            <a:lvl7pPr algn="ctr" rtl="0" marL="913860">
              <a:spcBef>
                <a:spcPts val="0"/>
              </a:spcBef>
              <a:spcAft>
                <a:spcPts val="0"/>
              </a:spcAft>
              <a:defRPr/>
            </a:lvl7pPr>
            <a:lvl8pPr algn="ctr" rtl="0" marL="1370790">
              <a:spcBef>
                <a:spcPts val="0"/>
              </a:spcBef>
              <a:spcAft>
                <a:spcPts val="0"/>
              </a:spcAft>
              <a:defRPr/>
            </a:lvl8pPr>
            <a:lvl9pPr algn="ctr" rtl="0" marL="1827720">
              <a:spcBef>
                <a:spcPts val="0"/>
              </a:spcBef>
              <a:spcAft>
                <a:spcPts val="0"/>
              </a:spcAft>
              <a:defRPr/>
            </a:lvl9pPr>
          </a:lstStyle>
          <a:p/>
        </p:txBody>
      </p:sp>
      <p:sp>
        <p:nvSpPr>
          <p:cNvPr id="35" name="Shape 35"/>
          <p:cNvSpPr txBox="1"/>
          <p:nvPr>
            <p:ph idx="1" type="body"/>
          </p:nvPr>
        </p:nvSpPr>
        <p:spPr>
          <a:xfrm>
            <a:off y="1600201" x="457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2" type="body"/>
          </p:nvPr>
        </p:nvSpPr>
        <p:spPr>
          <a:xfrm>
            <a:off y="1600201" x="4648200"/>
            <a:ext cy="4525963" cx="40385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y="0" x="0"/>
          <a:ext cy="0" cx="0"/>
          <a:chOff y="0" x="0"/>
          <a:chExt cy="0" cx="0"/>
        </a:xfrm>
      </p:grpSpPr>
      <p:sp>
        <p:nvSpPr>
          <p:cNvPr id="38" name="Shape 38"/>
          <p:cNvSpPr txBox="1"/>
          <p:nvPr>
            <p:ph type="title"/>
          </p:nvPr>
        </p:nvSpPr>
        <p:spPr>
          <a:xfrm>
            <a:off y="4406900" x="722312"/>
            <a:ext cy="1362075" cx="7772400"/>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y="2906713" x="722312"/>
            <a:ext cy="1500187" cx="7772400"/>
          </a:xfrm>
          <a:prstGeom prst="rect">
            <a:avLst/>
          </a:prstGeom>
          <a:noFill/>
          <a:ln>
            <a:noFill/>
          </a:ln>
        </p:spPr>
        <p:txBody>
          <a:bodyPr bIns="91425" rIns="91425" lIns="91425" tIns="91425" anchor="b" anchorCtr="0"/>
          <a:lstStyle>
            <a:lvl1pPr rtl="0" indent="0" marL="0">
              <a:spcBef>
                <a:spcPts val="0"/>
              </a:spcBef>
              <a:buClr>
                <a:srgbClr val="888888"/>
              </a:buClr>
              <a:buFont typeface="Calibri"/>
              <a:buNone/>
              <a:defRPr/>
            </a:lvl1pPr>
            <a:lvl2pPr rtl="0" indent="-12430" marL="456930">
              <a:spcBef>
                <a:spcPts val="0"/>
              </a:spcBef>
              <a:buClr>
                <a:srgbClr val="888888"/>
              </a:buClr>
              <a:buFont typeface="Calibri"/>
              <a:buNone/>
              <a:defRPr/>
            </a:lvl2pPr>
            <a:lvl3pPr rtl="0" indent="-12160" marL="913860">
              <a:spcBef>
                <a:spcPts val="0"/>
              </a:spcBef>
              <a:buClr>
                <a:srgbClr val="888888"/>
              </a:buClr>
              <a:buFont typeface="Calibri"/>
              <a:buNone/>
              <a:defRPr/>
            </a:lvl3pPr>
            <a:lvl4pPr rtl="0" indent="-11889" marL="1370790">
              <a:spcBef>
                <a:spcPts val="0"/>
              </a:spcBef>
              <a:buClr>
                <a:srgbClr val="888888"/>
              </a:buClr>
              <a:buFont typeface="Calibri"/>
              <a:buNone/>
              <a:defRPr/>
            </a:lvl4pPr>
            <a:lvl5pPr rtl="0" indent="-11620" marL="1827720">
              <a:spcBef>
                <a:spcPts val="0"/>
              </a:spcBef>
              <a:buClr>
                <a:srgbClr val="888888"/>
              </a:buClr>
              <a:buFont typeface="Calibri"/>
              <a:buNone/>
              <a:defRPr/>
            </a:lvl5pPr>
            <a:lvl6pPr rtl="0" indent="-11350" marL="2284650">
              <a:spcBef>
                <a:spcPts val="0"/>
              </a:spcBef>
              <a:buClr>
                <a:srgbClr val="888888"/>
              </a:buClr>
              <a:buFont typeface="Calibri"/>
              <a:buNone/>
              <a:defRPr/>
            </a:lvl6pPr>
            <a:lvl7pPr rtl="0" indent="-11079" marL="2741580">
              <a:spcBef>
                <a:spcPts val="0"/>
              </a:spcBef>
              <a:buClr>
                <a:srgbClr val="888888"/>
              </a:buClr>
              <a:buFont typeface="Calibri"/>
              <a:buNone/>
              <a:defRPr/>
            </a:lvl7pPr>
            <a:lvl8pPr rtl="0" indent="-10809" marL="3198510">
              <a:spcBef>
                <a:spcPts val="0"/>
              </a:spcBef>
              <a:buClr>
                <a:srgbClr val="888888"/>
              </a:buClr>
              <a:buFont typeface="Calibri"/>
              <a:buNone/>
              <a:defRPr/>
            </a:lvl8pPr>
            <a:lvl9pPr rtl="0" indent="-10540" marL="3655440">
              <a:spcBef>
                <a:spcPts val="0"/>
              </a:spcBef>
              <a:buClr>
                <a:srgbClr val="888888"/>
              </a:buClr>
              <a:buFont typeface="Calibri"/>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12430" marL="456930">
              <a:spcBef>
                <a:spcPts val="0"/>
              </a:spcBef>
              <a:spcAft>
                <a:spcPts val="0"/>
              </a:spcAft>
              <a:defRPr/>
            </a:lvl6pPr>
            <a:lvl7pPr algn="ctr" rtl="0" marR="0" indent="-12160" marL="913860">
              <a:spcBef>
                <a:spcPts val="0"/>
              </a:spcBef>
              <a:spcAft>
                <a:spcPts val="0"/>
              </a:spcAft>
              <a:defRPr/>
            </a:lvl7pPr>
            <a:lvl8pPr algn="ctr" rtl="0" marR="0" indent="-11889" marL="1370790">
              <a:spcBef>
                <a:spcPts val="0"/>
              </a:spcBef>
              <a:spcAft>
                <a:spcPts val="0"/>
              </a:spcAft>
              <a:defRPr/>
            </a:lvl8pPr>
            <a:lvl9pPr algn="ctr" rtl="0" marR="0" indent="-11620" marL="1827720">
              <a:spcBef>
                <a:spcPts val="0"/>
              </a:spcBef>
              <a:spcAft>
                <a:spcPts val="0"/>
              </a:spcAft>
              <a:defRPr/>
            </a:lvl9pPr>
          </a:lstStyle>
          <a:p/>
        </p:txBody>
      </p:sp>
      <p:sp>
        <p:nvSpPr>
          <p:cNvPr id="6" name="Shape 6"/>
          <p:cNvSpPr txBox="1"/>
          <p:nvPr>
            <p:ph idx="1" type="body"/>
          </p:nvPr>
        </p:nvSpPr>
        <p:spPr>
          <a:xfrm>
            <a:off y="1600200" x="457200"/>
            <a:ext cy="4525961" cx="8229600"/>
          </a:xfrm>
          <a:prstGeom prst="rect">
            <a:avLst/>
          </a:prstGeom>
          <a:noFill/>
          <a:ln>
            <a:noFill/>
          </a:ln>
        </p:spPr>
        <p:txBody>
          <a:bodyPr bIns="91425" rIns="91425" lIns="91425" tIns="91425" anchor="t" anchorCtr="0"/>
          <a:lstStyle>
            <a:lvl1pPr algn="l" rtl="0" marR="0" indent="-138113" marL="341313">
              <a:spcBef>
                <a:spcPts val="640"/>
              </a:spcBef>
              <a:spcAft>
                <a:spcPts val="0"/>
              </a:spcAft>
              <a:buClr>
                <a:schemeClr val="dk1"/>
              </a:buClr>
              <a:buFont typeface="Arial"/>
              <a:buChar char="•"/>
              <a:defRPr/>
            </a:lvl1pPr>
            <a:lvl2pPr algn="l" rtl="0" marR="0" indent="-106362" marL="741363">
              <a:spcBef>
                <a:spcPts val="560"/>
              </a:spcBef>
              <a:spcAft>
                <a:spcPts val="0"/>
              </a:spcAft>
              <a:buClr>
                <a:schemeClr val="dk1"/>
              </a:buClr>
              <a:buFont typeface="Arial"/>
              <a:buChar char="–"/>
              <a:defRPr/>
            </a:lvl2pPr>
            <a:lvl3pPr algn="l" rtl="0" marR="0" indent="-74612" marL="1141413">
              <a:spcBef>
                <a:spcPts val="480"/>
              </a:spcBef>
              <a:spcAft>
                <a:spcPts val="0"/>
              </a:spcAft>
              <a:buClr>
                <a:schemeClr val="dk1"/>
              </a:buClr>
              <a:buFont typeface="Arial"/>
              <a:buChar char="•"/>
              <a:defRPr/>
            </a:lvl3pPr>
            <a:lvl4pPr algn="l" rtl="0" marR="0" indent="-100012" marL="1598613">
              <a:spcBef>
                <a:spcPts val="400"/>
              </a:spcBef>
              <a:spcAft>
                <a:spcPts val="0"/>
              </a:spcAft>
              <a:buClr>
                <a:schemeClr val="dk1"/>
              </a:buClr>
              <a:buFont typeface="Arial"/>
              <a:buChar char="–"/>
              <a:defRPr/>
            </a:lvl4pPr>
            <a:lvl5pPr algn="l" rtl="0" marR="0" indent="-100013" marL="2055813">
              <a:spcBef>
                <a:spcPts val="400"/>
              </a:spcBef>
              <a:spcAft>
                <a:spcPts val="0"/>
              </a:spcAft>
              <a:buClr>
                <a:schemeClr val="dk1"/>
              </a:buClr>
              <a:buFont typeface="Arial"/>
              <a:buChar char="»"/>
              <a:defRPr/>
            </a:lvl5pPr>
            <a:lvl6pPr algn="l" rtl="0" marR="0" indent="-112815" marL="2513115">
              <a:spcBef>
                <a:spcPts val="400"/>
              </a:spcBef>
              <a:buClr>
                <a:schemeClr val="dk1"/>
              </a:buClr>
              <a:buFont typeface="Arial"/>
              <a:buChar char="•"/>
              <a:defRPr/>
            </a:lvl6pPr>
            <a:lvl7pPr algn="l" rtl="0" marR="0" indent="-112545" marL="2970045">
              <a:spcBef>
                <a:spcPts val="400"/>
              </a:spcBef>
              <a:buClr>
                <a:schemeClr val="dk1"/>
              </a:buClr>
              <a:buFont typeface="Arial"/>
              <a:buChar char="•"/>
              <a:defRPr/>
            </a:lvl7pPr>
            <a:lvl8pPr algn="l" rtl="0" marR="0" indent="-112274" marL="3426975">
              <a:spcBef>
                <a:spcPts val="400"/>
              </a:spcBef>
              <a:buClr>
                <a:schemeClr val="dk1"/>
              </a:buClr>
              <a:buFont typeface="Arial"/>
              <a:buChar char="•"/>
              <a:defRPr/>
            </a:lvl8pPr>
            <a:lvl9pPr algn="l" rtl="0" marR="0" indent="-112005" marL="3883905">
              <a:spcBef>
                <a:spcPts val="400"/>
              </a:spcBef>
              <a:buClr>
                <a:schemeClr val="dk1"/>
              </a:buClr>
              <a:buFont typeface="Arial"/>
              <a:buChar char="•"/>
              <a:defRPr/>
            </a:lvl9pPr>
          </a:lstStyle>
          <a:p/>
        </p:txBody>
      </p:sp>
      <p:sp>
        <p:nvSpPr>
          <p:cNvPr id="7" name="Shape 7"/>
          <p:cNvSpPr txBox="1"/>
          <p:nvPr>
            <p:ph idx="10" type="dt"/>
          </p:nvPr>
        </p:nvSpPr>
        <p:spPr>
          <a:xfrm>
            <a:off y="6356350" x="457200"/>
            <a:ext cy="365125" cx="21335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12430" marL="456930">
              <a:spcBef>
                <a:spcPts val="0"/>
              </a:spcBef>
              <a:defRPr/>
            </a:lvl2pPr>
            <a:lvl3pPr algn="l" rtl="0" marR="0" indent="-12160" marL="913860">
              <a:spcBef>
                <a:spcPts val="0"/>
              </a:spcBef>
              <a:defRPr/>
            </a:lvl3pPr>
            <a:lvl4pPr algn="l" rtl="0" marR="0" indent="-11889" marL="1370790">
              <a:spcBef>
                <a:spcPts val="0"/>
              </a:spcBef>
              <a:defRPr/>
            </a:lvl4pPr>
            <a:lvl5pPr algn="l" rtl="0" marR="0" indent="-11620" marL="1827720">
              <a:spcBef>
                <a:spcPts val="0"/>
              </a:spcBef>
              <a:defRPr/>
            </a:lvl5pPr>
            <a:lvl6pPr algn="l" rtl="0" marR="0" indent="-11350" marL="2284650">
              <a:spcBef>
                <a:spcPts val="0"/>
              </a:spcBef>
              <a:defRPr/>
            </a:lvl6pPr>
            <a:lvl7pPr algn="l" rtl="0" marR="0" indent="-11079" marL="2741580">
              <a:spcBef>
                <a:spcPts val="0"/>
              </a:spcBef>
              <a:defRPr/>
            </a:lvl7pPr>
            <a:lvl8pPr algn="l" rtl="0" marR="0" indent="-10809" marL="3198510">
              <a:spcBef>
                <a:spcPts val="0"/>
              </a:spcBef>
              <a:defRPr/>
            </a:lvl8pPr>
            <a:lvl9pPr algn="l" rtl="0" marR="0" indent="-10540" marL="3655440">
              <a:spcBef>
                <a:spcPts val="0"/>
              </a:spcBef>
              <a:defRPr/>
            </a:lvl9pPr>
          </a:lstStyle>
          <a:p/>
        </p:txBody>
      </p:sp>
      <p:sp>
        <p:nvSpPr>
          <p:cNvPr id="8" name="Shape 8"/>
          <p:cNvSpPr txBox="1"/>
          <p:nvPr>
            <p:ph idx="11" type="ftr"/>
          </p:nvPr>
        </p:nvSpPr>
        <p:spPr>
          <a:xfrm>
            <a:off y="6356350" x="3124200"/>
            <a:ext cy="365125" cx="2895600"/>
          </a:xfrm>
          <a:prstGeom prst="rect">
            <a:avLst/>
          </a:prstGeom>
          <a:noFill/>
          <a:ln>
            <a:noFill/>
          </a:ln>
        </p:spPr>
        <p:txBody>
          <a:bodyPr bIns="91425" rIns="91425" lIns="91425" tIns="91425" anchor="ctr" anchorCtr="0"/>
          <a:lstStyle>
            <a:lvl1pPr algn="l" rtl="0" marR="0" indent="0" marL="0">
              <a:spcBef>
                <a:spcPts val="0"/>
              </a:spcBef>
              <a:defRPr/>
            </a:lvl1pPr>
            <a:lvl2pPr algn="l" rtl="0" marR="0" indent="-12430" marL="456930">
              <a:spcBef>
                <a:spcPts val="0"/>
              </a:spcBef>
              <a:defRPr/>
            </a:lvl2pPr>
            <a:lvl3pPr algn="l" rtl="0" marR="0" indent="-12160" marL="913860">
              <a:spcBef>
                <a:spcPts val="0"/>
              </a:spcBef>
              <a:defRPr/>
            </a:lvl3pPr>
            <a:lvl4pPr algn="l" rtl="0" marR="0" indent="-11889" marL="1370790">
              <a:spcBef>
                <a:spcPts val="0"/>
              </a:spcBef>
              <a:defRPr/>
            </a:lvl4pPr>
            <a:lvl5pPr algn="l" rtl="0" marR="0" indent="-11620" marL="1827720">
              <a:spcBef>
                <a:spcPts val="0"/>
              </a:spcBef>
              <a:defRPr/>
            </a:lvl5pPr>
            <a:lvl6pPr algn="l" rtl="0" marR="0" indent="-11350" marL="2284650">
              <a:spcBef>
                <a:spcPts val="0"/>
              </a:spcBef>
              <a:defRPr/>
            </a:lvl6pPr>
            <a:lvl7pPr algn="l" rtl="0" marR="0" indent="-11079" marL="2741580">
              <a:spcBef>
                <a:spcPts val="0"/>
              </a:spcBef>
              <a:defRPr/>
            </a:lvl7pPr>
            <a:lvl8pPr algn="l" rtl="0" marR="0" indent="-10809" marL="3198510">
              <a:spcBef>
                <a:spcPts val="0"/>
              </a:spcBef>
              <a:defRPr/>
            </a:lvl8pPr>
            <a:lvl9pPr algn="l" rtl="0" marR="0" indent="-10540" marL="3655440">
              <a:spcBef>
                <a:spcPts val="0"/>
              </a:spcBef>
              <a:defRPr/>
            </a:lvl9pPr>
          </a:lstStyle>
          <a:p/>
        </p:txBody>
      </p:sp>
      <p:sp>
        <p:nvSpPr>
          <p:cNvPr id="9" name="Shape 9"/>
          <p:cNvSpPr txBox="1"/>
          <p:nvPr>
            <p:ph idx="12" type="sldNum"/>
          </p:nvPr>
        </p:nvSpPr>
        <p:spPr>
          <a:xfrm>
            <a:off y="6356350" x="6553200"/>
            <a:ext cy="365125" cx="2133599"/>
          </a:xfrm>
          <a:prstGeom prst="rect">
            <a:avLst/>
          </a:prstGeom>
          <a:noFill/>
          <a:ln>
            <a:noFill/>
          </a:ln>
        </p:spPr>
        <p:txBody>
          <a:bodyPr bIns="91425" rIns="91425" lIns="91425" tIns="91425" anchor="ctr" anchorCtr="0"/>
          <a:lstStyle>
            <a:lvl1pPr algn="r" rtl="0" marR="0" indent="0" marL="0">
              <a:spcBef>
                <a:spcPts val="0"/>
              </a:spcBef>
              <a:defRPr/>
            </a:lvl1pPr>
            <a:lvl2pPr algn="l" rtl="0" marR="0" indent="-12430" marL="456930">
              <a:spcBef>
                <a:spcPts val="0"/>
              </a:spcBef>
              <a:defRPr/>
            </a:lvl2pPr>
            <a:lvl3pPr algn="l" rtl="0" marR="0" indent="-12160" marL="913860">
              <a:spcBef>
                <a:spcPts val="0"/>
              </a:spcBef>
              <a:defRPr/>
            </a:lvl3pPr>
            <a:lvl4pPr algn="l" rtl="0" marR="0" indent="-11889" marL="1370790">
              <a:spcBef>
                <a:spcPts val="0"/>
              </a:spcBef>
              <a:defRPr/>
            </a:lvl4pPr>
            <a:lvl5pPr algn="l" rtl="0" marR="0" indent="-11620" marL="1827720">
              <a:spcBef>
                <a:spcPts val="0"/>
              </a:spcBef>
              <a:defRPr/>
            </a:lvl5pPr>
            <a:lvl6pPr algn="l" rtl="0" marR="0" indent="-11350" marL="2284650">
              <a:spcBef>
                <a:spcPts val="0"/>
              </a:spcBef>
              <a:defRPr/>
            </a:lvl6pPr>
            <a:lvl7pPr algn="l" rtl="0" marR="0" indent="-11079" marL="2741580">
              <a:spcBef>
                <a:spcPts val="0"/>
              </a:spcBef>
              <a:defRPr/>
            </a:lvl7pPr>
            <a:lvl8pPr algn="l" rtl="0" marR="0" indent="-10809" marL="3198510">
              <a:spcBef>
                <a:spcPts val="0"/>
              </a:spcBef>
              <a:defRPr/>
            </a:lvl8pPr>
            <a:lvl9pPr algn="l" rtl="0" marR="0" indent="-10540" marL="365544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01.png" Type="http://schemas.openxmlformats.org/officeDocument/2006/relationships/image" Id="rId4"/><Relationship Target="../media/image0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0.xml" Type="http://schemas.openxmlformats.org/officeDocument/2006/relationships/slideLayout" Id="rId1"/><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0.xml" Type="http://schemas.openxmlformats.org/officeDocument/2006/relationships/slideLayout" Id="rId1"/><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nvSpPr>
        <p:spPr>
          <a:xfrm rot="10800000" flipH="1">
            <a:off y="6857999" x="0"/>
            <a:ext cy="46036" cx="9144000"/>
          </a:xfrm>
          <a:prstGeom prst="rect">
            <a:avLst/>
          </a:prstGeom>
          <a:gradFill>
            <a:gsLst>
              <a:gs pos="0">
                <a:srgbClr val="1F447F"/>
              </a:gs>
              <a:gs pos="50000">
                <a:srgbClr val="C2D1ED"/>
              </a:gs>
              <a:gs pos="100000">
                <a:srgbClr val="E1E8F5"/>
              </a:gs>
            </a:gsLst>
            <a:lin ang="0" scaled="0"/>
          </a:gradFill>
          <a:ln>
            <a:noFill/>
          </a:ln>
        </p:spPr>
        <p:txBody>
          <a:bodyPr bIns="45675" rIns="91375" lIns="91375" tIns="45675" anchor="ctr"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Arial"/>
              <a:ea typeface="Arial"/>
              <a:cs typeface="Arial"/>
              <a:sym typeface="Arial"/>
            </a:endParaRPr>
          </a:p>
        </p:txBody>
      </p:sp>
      <p:pic>
        <p:nvPicPr>
          <p:cNvPr id="48" name="Shape 48"/>
          <p:cNvPicPr preferRelativeResize="0"/>
          <p:nvPr/>
        </p:nvPicPr>
        <p:blipFill rotWithShape="1">
          <a:blip r:embed="rId3">
            <a:alphaModFix/>
          </a:blip>
          <a:srcRect t="0" b="0" r="0" l="0"/>
          <a:stretch/>
        </p:blipFill>
        <p:spPr>
          <a:xfrm>
            <a:off y="71436" x="6934200"/>
            <a:ext cy="895349" cx="2209799"/>
          </a:xfrm>
          <a:prstGeom prst="rect">
            <a:avLst/>
          </a:prstGeom>
          <a:noFill/>
          <a:ln>
            <a:noFill/>
          </a:ln>
        </p:spPr>
      </p:pic>
      <p:sp>
        <p:nvSpPr>
          <p:cNvPr id="49" name="Shape 49"/>
          <p:cNvSpPr txBox="1"/>
          <p:nvPr/>
        </p:nvSpPr>
        <p:spPr>
          <a:xfrm>
            <a:off y="149225" x="152400"/>
            <a:ext cy="739775" cx="668654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17375E"/>
              </a:buClr>
              <a:buSzPct val="25000"/>
              <a:buFont typeface="Times New Roman"/>
              <a:buNone/>
            </a:pPr>
            <a:r>
              <a:rPr strike="noStrike" u="none" b="1" cap="none" baseline="0" sz="4200" lang="en-US" i="0">
                <a:solidFill>
                  <a:srgbClr val="17375E"/>
                </a:solidFill>
                <a:latin typeface="Times New Roman"/>
                <a:ea typeface="Times New Roman"/>
                <a:cs typeface="Times New Roman"/>
                <a:sym typeface="Times New Roman"/>
              </a:rPr>
              <a:t>Project Release Plan</a:t>
            </a:r>
          </a:p>
        </p:txBody>
      </p:sp>
      <p:sp>
        <p:nvSpPr>
          <p:cNvPr id="50" name="Shape 50"/>
          <p:cNvSpPr txBox="1"/>
          <p:nvPr>
            <p:ph idx="1" type="body"/>
          </p:nvPr>
        </p:nvSpPr>
        <p:spPr>
          <a:xfrm>
            <a:off y="2438400" x="457200"/>
            <a:ext cy="3449999" cx="8229600"/>
          </a:xfrm>
          <a:prstGeom prst="rect">
            <a:avLst/>
          </a:prstGeom>
          <a:noFill/>
          <a:ln>
            <a:noFill/>
          </a:ln>
        </p:spPr>
        <p:txBody>
          <a:bodyPr bIns="45675" rIns="91375" lIns="91375" tIns="45675" anchor="t" anchorCtr="0">
            <a:noAutofit/>
          </a:bodyPr>
          <a:lstStyle/>
          <a:p>
            <a:pPr algn="l" rtl="0" lvl="0" marR="0" indent="0" marL="0">
              <a:lnSpc>
                <a:spcPct val="100000"/>
              </a:lnSpc>
              <a:spcBef>
                <a:spcPts val="560"/>
              </a:spcBef>
              <a:spcAft>
                <a:spcPts val="0"/>
              </a:spcAft>
              <a:buClr>
                <a:schemeClr val="dk1"/>
              </a:buClr>
              <a:buSzPct val="78571"/>
              <a:buFont typeface="Arial"/>
              <a:buNone/>
            </a:pPr>
            <a:r>
              <a:rPr lang="en-US">
                <a:solidFill>
                  <a:srgbClr val="222222"/>
                </a:solidFill>
                <a:latin typeface="Calibri"/>
                <a:ea typeface="Calibri"/>
                <a:cs typeface="Calibri"/>
                <a:sym typeface="Calibri"/>
              </a:rPr>
              <a:t>Mary - mary@makersfactory.com</a:t>
            </a:r>
          </a:p>
          <a:p>
            <a:pPr algn="l" rtl="0" lvl="0" marR="0" indent="0" marL="0">
              <a:lnSpc>
                <a:spcPct val="100000"/>
              </a:lnSpc>
              <a:spcBef>
                <a:spcPts val="560"/>
              </a:spcBef>
              <a:spcAft>
                <a:spcPts val="0"/>
              </a:spcAft>
              <a:buClr>
                <a:schemeClr val="dk1"/>
              </a:buClr>
              <a:buSzPct val="78571"/>
              <a:buFont typeface="Arial"/>
              <a:buNone/>
            </a:pPr>
            <a:r>
              <a:rPr lang="en-US">
                <a:solidFill>
                  <a:srgbClr val="222222"/>
                </a:solidFill>
                <a:latin typeface="Calibri"/>
                <a:ea typeface="Calibri"/>
                <a:cs typeface="Calibri"/>
                <a:sym typeface="Calibri"/>
              </a:rPr>
              <a:t>Andy - andy@makersfactory.com,</a:t>
            </a:r>
          </a:p>
          <a:p>
            <a:pPr algn="l" rtl="0" lvl="0" marR="0" indent="0" marL="0">
              <a:lnSpc>
                <a:spcPct val="100000"/>
              </a:lnSpc>
              <a:spcBef>
                <a:spcPts val="560"/>
              </a:spcBef>
              <a:spcAft>
                <a:spcPts val="0"/>
              </a:spcAft>
              <a:buClr>
                <a:schemeClr val="dk1"/>
              </a:buClr>
              <a:buSzPct val="25000"/>
              <a:buFont typeface="Times New Roman"/>
              <a:buNone/>
            </a:pPr>
            <a:r>
              <a:rPr lang="en-US">
                <a:solidFill>
                  <a:srgbClr val="222222"/>
                </a:solidFill>
                <a:latin typeface="Calibri"/>
                <a:ea typeface="Calibri"/>
                <a:cs typeface="Calibri"/>
                <a:sym typeface="Calibri"/>
              </a:rPr>
              <a:t>Joe - joe@markersfactory.com</a:t>
            </a:r>
          </a:p>
          <a:p>
            <a:pPr algn="l" rtl="0" lvl="0" marR="0" indent="0" marL="0">
              <a:lnSpc>
                <a:spcPct val="100000"/>
              </a:lnSpc>
              <a:spcBef>
                <a:spcPts val="560"/>
              </a:spcBef>
              <a:spcAft>
                <a:spcPts val="0"/>
              </a:spcAft>
              <a:buClr>
                <a:schemeClr val="dk1"/>
              </a:buClr>
              <a:buFont typeface="Calibri"/>
              <a:buNone/>
            </a:pPr>
            <a:r>
              <a:t/>
            </a:r>
            <a:endParaRPr strike="noStrike" u="none" b="0" cap="none" baseline="0" i="0">
              <a:solidFill>
                <a:schemeClr val="dk1"/>
              </a:solidFill>
              <a:latin typeface="Calibri"/>
              <a:ea typeface="Calibri"/>
              <a:cs typeface="Calibri"/>
              <a:sym typeface="Calibri"/>
            </a:endParaRPr>
          </a:p>
          <a:p>
            <a:pPr algn="l" rtl="0" lvl="0" marR="0" indent="0" marL="0">
              <a:lnSpc>
                <a:spcPct val="100000"/>
              </a:lnSpc>
              <a:spcBef>
                <a:spcPts val="560"/>
              </a:spcBef>
              <a:spcAft>
                <a:spcPts val="0"/>
              </a:spcAft>
              <a:buClr>
                <a:schemeClr val="dk1"/>
              </a:buClr>
              <a:buSzPct val="25000"/>
              <a:buFont typeface="Times New Roman"/>
              <a:buNone/>
            </a:pPr>
            <a:r>
              <a:rPr lang="en-US">
                <a:solidFill>
                  <a:schemeClr val="dk1"/>
                </a:solidFill>
                <a:latin typeface="Calibri"/>
                <a:ea typeface="Calibri"/>
                <a:cs typeface="Calibri"/>
                <a:sym typeface="Calibri"/>
              </a:rPr>
              <a:t>Max Hufft (Scrum Master)</a:t>
            </a:r>
          </a:p>
          <a:p>
            <a:pPr algn="l" rtl="0" lvl="0" marR="0" indent="0" marL="0">
              <a:lnSpc>
                <a:spcPct val="100000"/>
              </a:lnSpc>
              <a:spcBef>
                <a:spcPts val="560"/>
              </a:spcBef>
              <a:spcAft>
                <a:spcPts val="0"/>
              </a:spcAft>
              <a:buClr>
                <a:schemeClr val="dk1"/>
              </a:buClr>
              <a:buSzPct val="25000"/>
              <a:buFont typeface="Times New Roman"/>
              <a:buNone/>
            </a:pPr>
            <a:r>
              <a:rPr lang="en-US">
                <a:solidFill>
                  <a:schemeClr val="dk1"/>
                </a:solidFill>
                <a:latin typeface="Calibri"/>
                <a:ea typeface="Calibri"/>
                <a:cs typeface="Calibri"/>
                <a:sym typeface="Calibri"/>
              </a:rPr>
              <a:t>Joe Wise (Product Owner)</a:t>
            </a:r>
            <a:br>
              <a:rPr lang="en-US">
                <a:solidFill>
                  <a:schemeClr val="dk1"/>
                </a:solidFill>
                <a:latin typeface="Calibri"/>
                <a:ea typeface="Calibri"/>
                <a:cs typeface="Calibri"/>
                <a:sym typeface="Calibri"/>
              </a:rPr>
            </a:br>
            <a:r>
              <a:rPr lang="en-US">
                <a:solidFill>
                  <a:schemeClr val="dk1"/>
                </a:solidFill>
                <a:latin typeface="Calibri"/>
                <a:ea typeface="Calibri"/>
                <a:cs typeface="Calibri"/>
                <a:sym typeface="Calibri"/>
              </a:rPr>
              <a:t>John Kang</a:t>
            </a:r>
          </a:p>
          <a:p>
            <a:pPr algn="l" rtl="0" lvl="0" marR="0" indent="0" marL="0">
              <a:lnSpc>
                <a:spcPct val="100000"/>
              </a:lnSpc>
              <a:spcBef>
                <a:spcPts val="560"/>
              </a:spcBef>
              <a:spcAft>
                <a:spcPts val="0"/>
              </a:spcAft>
              <a:buClr>
                <a:schemeClr val="dk1"/>
              </a:buClr>
              <a:buSzPct val="25000"/>
              <a:buFont typeface="Times New Roman"/>
              <a:buNone/>
            </a:pPr>
            <a:r>
              <a:rPr lang="en-US">
                <a:solidFill>
                  <a:schemeClr val="dk1"/>
                </a:solidFill>
                <a:latin typeface="Calibri"/>
                <a:ea typeface="Calibri"/>
                <a:cs typeface="Calibri"/>
                <a:sym typeface="Calibri"/>
              </a:rPr>
              <a:t>Paul-Valentin Mini</a:t>
            </a:r>
          </a:p>
          <a:p>
            <a:pPr algn="l" rtl="0" lvl="0" marR="0" indent="0" marL="0">
              <a:lnSpc>
                <a:spcPct val="100000"/>
              </a:lnSpc>
              <a:spcBef>
                <a:spcPts val="560"/>
              </a:spcBef>
              <a:spcAft>
                <a:spcPts val="0"/>
              </a:spcAft>
              <a:buClr>
                <a:schemeClr val="dk1"/>
              </a:buClr>
              <a:buSzPct val="25000"/>
              <a:buFont typeface="Times New Roman"/>
              <a:buNone/>
            </a:pPr>
            <a:r>
              <a:rPr lang="en-US">
                <a:solidFill>
                  <a:schemeClr val="dk1"/>
                </a:solidFill>
                <a:latin typeface="Calibri"/>
                <a:ea typeface="Calibri"/>
                <a:cs typeface="Calibri"/>
                <a:sym typeface="Calibri"/>
              </a:rPr>
              <a:t>Desmond Vehar</a:t>
            </a:r>
          </a:p>
          <a:p>
            <a:pPr algn="l" rtl="0" lvl="0" marR="0" indent="0" marL="0">
              <a:lnSpc>
                <a:spcPct val="100000"/>
              </a:lnSpc>
              <a:spcBef>
                <a:spcPts val="560"/>
              </a:spcBef>
              <a:spcAft>
                <a:spcPts val="0"/>
              </a:spcAft>
              <a:buClr>
                <a:schemeClr val="dk1"/>
              </a:buClr>
              <a:buSzPct val="25000"/>
              <a:buFont typeface="Times New Roman"/>
              <a:buNone/>
            </a:pPr>
            <a:r>
              <a:rPr lang="en-US">
                <a:solidFill>
                  <a:schemeClr val="dk1"/>
                </a:solidFill>
                <a:latin typeface="Calibri"/>
                <a:ea typeface="Calibri"/>
                <a:cs typeface="Calibri"/>
                <a:sym typeface="Calibri"/>
              </a:rPr>
              <a:t>Brian Lee</a:t>
            </a:r>
          </a:p>
          <a:p>
            <a:pPr algn="l" rtl="0" lvl="0" marR="0" indent="0" marL="0">
              <a:lnSpc>
                <a:spcPct val="100000"/>
              </a:lnSpc>
              <a:spcBef>
                <a:spcPts val="640"/>
              </a:spcBef>
              <a:spcAft>
                <a:spcPts val="0"/>
              </a:spcAft>
              <a:buClr>
                <a:schemeClr val="dk1"/>
              </a:buClr>
              <a:buFont typeface="Times New Roman"/>
              <a:buNone/>
            </a:pPr>
            <a:r>
              <a:t/>
            </a:r>
            <a:endParaRPr/>
          </a:p>
        </p:txBody>
      </p:sp>
      <p:sp>
        <p:nvSpPr>
          <p:cNvPr id="51" name="Shape 51"/>
          <p:cNvSpPr txBox="1"/>
          <p:nvPr>
            <p:ph type="title"/>
          </p:nvPr>
        </p:nvSpPr>
        <p:spPr>
          <a:xfrm>
            <a:off y="1046150" x="213875"/>
            <a:ext cy="1260599" cx="8739900"/>
          </a:xfrm>
          <a:prstGeom prst="rect">
            <a:avLst/>
          </a:prstGeom>
          <a:noFill/>
          <a:ln>
            <a:noFill/>
          </a:ln>
        </p:spPr>
        <p:txBody>
          <a:bodyPr bIns="45675" rIns="91375" lIns="91375" tIns="45675" anchor="ctr" anchorCtr="0">
            <a:noAutofit/>
          </a:bodyPr>
          <a:lstStyle/>
          <a:p>
            <a:pPr algn="ctr" rtl="0" lvl="0" marR="0" indent="0" marL="0">
              <a:lnSpc>
                <a:spcPct val="100000"/>
              </a:lnSpc>
              <a:spcBef>
                <a:spcPts val="0"/>
              </a:spcBef>
              <a:spcAft>
                <a:spcPts val="0"/>
              </a:spcAft>
              <a:buClr>
                <a:schemeClr val="dk1"/>
              </a:buClr>
              <a:buSzPct val="25000"/>
              <a:buFont typeface="Times New Roman"/>
              <a:buNone/>
            </a:pPr>
            <a:r>
              <a:rPr sz="3600" lang="en-US">
                <a:solidFill>
                  <a:schemeClr val="dk1"/>
                </a:solidFill>
                <a:latin typeface="Times New Roman"/>
                <a:ea typeface="Times New Roman"/>
                <a:cs typeface="Times New Roman"/>
                <a:sym typeface="Times New Roman"/>
              </a:rPr>
              <a:t>10/14/2014</a:t>
            </a:r>
            <a:r>
              <a:rPr sz="3600" lang="en-US">
                <a:solidFill>
                  <a:schemeClr val="dk1"/>
                </a:solidFill>
                <a:latin typeface="Times New Roman"/>
                <a:ea typeface="Times New Roman"/>
                <a:cs typeface="Times New Roman"/>
                <a:sym typeface="Times New Roman"/>
              </a:rPr>
              <a:t>MakersFactory</a:t>
            </a:r>
            <a:r>
              <a:rPr strike="noStrike" u="none" b="0" cap="none" baseline="0" sz="3600" lang="en-US" i="0">
                <a:solidFill>
                  <a:schemeClr val="dk1"/>
                </a:solidFill>
                <a:latin typeface="Times New Roman"/>
                <a:ea typeface="Times New Roman"/>
                <a:cs typeface="Times New Roman"/>
                <a:sym typeface="Times New Roman"/>
              </a:rPr>
              <a:t>/</a:t>
            </a:r>
            <a:r>
              <a:rPr sz="3600" lang="en-US">
                <a:solidFill>
                  <a:schemeClr val="dk1"/>
                </a:solidFill>
                <a:latin typeface="Times New Roman"/>
                <a:ea typeface="Times New Roman"/>
                <a:cs typeface="Times New Roman"/>
                <a:sym typeface="Times New Roman"/>
              </a:rPr>
              <a:t>MinecraftEdu Monterey Bay</a:t>
            </a:r>
          </a:p>
        </p:txBody>
      </p:sp>
      <p:sp>
        <p:nvSpPr>
          <p:cNvPr id="52" name="Shape 52"/>
          <p:cNvSpPr txBox="1"/>
          <p:nvPr/>
        </p:nvSpPr>
        <p:spPr>
          <a:xfrm>
            <a:off y="6248400" x="0"/>
            <a:ext cy="609599" cx="9144000"/>
          </a:xfrm>
          <a:prstGeom prst="rect">
            <a:avLst/>
          </a:prstGeom>
          <a:gradFill>
            <a:gsLst>
              <a:gs pos="0">
                <a:srgbClr val="1F447F"/>
              </a:gs>
              <a:gs pos="50000">
                <a:srgbClr val="C2D1ED"/>
              </a:gs>
              <a:gs pos="100000">
                <a:srgbClr val="E1E8F5"/>
              </a:gs>
            </a:gsLst>
            <a:lin ang="0" scaled="0"/>
          </a:gradFill>
          <a:ln>
            <a:noFill/>
          </a:ln>
        </p:spPr>
        <p:txBody>
          <a:bodyPr bIns="45675" rIns="91375" lIns="91375" tIns="45675" anchor="ctr"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Arial"/>
              <a:ea typeface="Arial"/>
              <a:cs typeface="Arial"/>
              <a:sym typeface="Arial"/>
            </a:endParaRPr>
          </a:p>
        </p:txBody>
      </p:sp>
      <p:pic>
        <p:nvPicPr>
          <p:cNvPr id="53" name="Shape 53"/>
          <p:cNvPicPr preferRelativeResize="0"/>
          <p:nvPr/>
        </p:nvPicPr>
        <p:blipFill>
          <a:blip r:embed="rId4">
            <a:alphaModFix/>
          </a:blip>
          <a:stretch>
            <a:fillRect/>
          </a:stretch>
        </p:blipFill>
        <p:spPr>
          <a:xfrm>
            <a:off y="5089125" x="2257425"/>
            <a:ext cy="1159275" cx="68865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nvSpPr>
        <p:spPr>
          <a:xfrm>
            <a:off y="6248400" x="0"/>
            <a:ext cy="609599" cx="9144000"/>
          </a:xfrm>
          <a:prstGeom prst="rect">
            <a:avLst/>
          </a:prstGeom>
          <a:gradFill>
            <a:gsLst>
              <a:gs pos="0">
                <a:srgbClr val="1F447F"/>
              </a:gs>
              <a:gs pos="50000">
                <a:srgbClr val="C2D1ED"/>
              </a:gs>
              <a:gs pos="100000">
                <a:srgbClr val="E1E8F5"/>
              </a:gs>
            </a:gsLst>
            <a:lin ang="0" scaled="0"/>
          </a:gradFill>
          <a:ln>
            <a:noFill/>
          </a:ln>
        </p:spPr>
        <p:txBody>
          <a:bodyPr bIns="45675" rIns="91375" lIns="91375" tIns="45675" anchor="ctr"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Arial"/>
              <a:ea typeface="Arial"/>
              <a:cs typeface="Arial"/>
              <a:sym typeface="Arial"/>
            </a:endParaRPr>
          </a:p>
        </p:txBody>
      </p:sp>
      <p:pic>
        <p:nvPicPr>
          <p:cNvPr id="59" name="Shape 59"/>
          <p:cNvPicPr preferRelativeResize="0"/>
          <p:nvPr/>
        </p:nvPicPr>
        <p:blipFill rotWithShape="1">
          <a:blip r:embed="rId3">
            <a:alphaModFix/>
          </a:blip>
          <a:srcRect t="0" b="0" r="0" l="0"/>
          <a:stretch/>
        </p:blipFill>
        <p:spPr>
          <a:xfrm>
            <a:off y="0" x="6934200"/>
            <a:ext cy="895349" cx="2209799"/>
          </a:xfrm>
          <a:prstGeom prst="rect">
            <a:avLst/>
          </a:prstGeom>
          <a:noFill/>
          <a:ln>
            <a:noFill/>
          </a:ln>
        </p:spPr>
      </p:pic>
      <p:sp>
        <p:nvSpPr>
          <p:cNvPr id="60" name="Shape 60"/>
          <p:cNvSpPr txBox="1"/>
          <p:nvPr/>
        </p:nvSpPr>
        <p:spPr>
          <a:xfrm>
            <a:off y="149225" x="152400"/>
            <a:ext cy="739775" cx="668654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17375E"/>
              </a:buClr>
              <a:buSzPct val="25000"/>
              <a:buFont typeface="Times New Roman"/>
              <a:buNone/>
            </a:pPr>
            <a:r>
              <a:rPr strike="noStrike" u="none" b="1" cap="none" baseline="0" sz="4200" lang="en-US" i="0">
                <a:solidFill>
                  <a:srgbClr val="17375E"/>
                </a:solidFill>
                <a:latin typeface="Times New Roman"/>
                <a:ea typeface="Times New Roman"/>
                <a:cs typeface="Times New Roman"/>
                <a:sym typeface="Times New Roman"/>
              </a:rPr>
              <a:t>Project Release Plan</a:t>
            </a:r>
          </a:p>
        </p:txBody>
      </p:sp>
      <p:sp>
        <p:nvSpPr>
          <p:cNvPr id="61" name="Shape 61"/>
          <p:cNvSpPr txBox="1"/>
          <p:nvPr>
            <p:ph type="title"/>
          </p:nvPr>
        </p:nvSpPr>
        <p:spPr>
          <a:xfrm>
            <a:off y="1066800" x="457200"/>
            <a:ext cy="1143000" cx="8382599"/>
          </a:xfrm>
          <a:prstGeom prst="rect">
            <a:avLst/>
          </a:prstGeom>
          <a:noFill/>
          <a:ln>
            <a:noFill/>
          </a:ln>
        </p:spPr>
        <p:txBody>
          <a:bodyPr bIns="45675" rIns="91375" lIns="91375" tIns="45675" anchor="ctr" anchorCtr="0">
            <a:noAutofit/>
          </a:bodyPr>
          <a:lstStyle/>
          <a:p>
            <a:pPr algn="ctr" rtl="0" lvl="0" marR="0" indent="0" marL="0">
              <a:lnSpc>
                <a:spcPct val="100000"/>
              </a:lnSpc>
              <a:spcBef>
                <a:spcPts val="0"/>
              </a:spcBef>
              <a:spcAft>
                <a:spcPts val="0"/>
              </a:spcAft>
              <a:buClr>
                <a:schemeClr val="dk1"/>
              </a:buClr>
              <a:buSzPct val="25000"/>
              <a:buFont typeface="Times New Roman"/>
              <a:buNone/>
            </a:pPr>
            <a:r>
              <a:rPr sz="3600" lang="en-US">
                <a:solidFill>
                  <a:schemeClr val="dk1"/>
                </a:solidFill>
                <a:latin typeface="Times New Roman"/>
                <a:ea typeface="Times New Roman"/>
                <a:cs typeface="Times New Roman"/>
                <a:sym typeface="Times New Roman"/>
              </a:rPr>
              <a:t>MakersFactory/MinecraftEdu Monterey Bay</a:t>
            </a:r>
          </a:p>
        </p:txBody>
      </p:sp>
      <p:sp>
        <p:nvSpPr>
          <p:cNvPr id="62" name="Shape 62"/>
          <p:cNvSpPr txBox="1"/>
          <p:nvPr>
            <p:ph idx="1" type="body"/>
          </p:nvPr>
        </p:nvSpPr>
        <p:spPr>
          <a:xfrm>
            <a:off y="2286000" x="457200"/>
            <a:ext cy="3840161" cx="8229600"/>
          </a:xfrm>
          <a:prstGeom prst="rect">
            <a:avLst/>
          </a:prstGeom>
          <a:noFill/>
          <a:ln>
            <a:noFill/>
          </a:ln>
        </p:spPr>
        <p:txBody>
          <a:bodyPr bIns="45675" rIns="91375" lIns="91375" tIns="45675" anchor="t" anchorCtr="0">
            <a:noAutofit/>
          </a:bodyPr>
          <a:lstStyle/>
          <a:p>
            <a:pPr algn="l" rtl="0" lvl="0" marR="0" indent="0" marL="0">
              <a:lnSpc>
                <a:spcPct val="100000"/>
              </a:lnSpc>
              <a:spcBef>
                <a:spcPts val="0"/>
              </a:spcBef>
              <a:spcAft>
                <a:spcPts val="0"/>
              </a:spcAft>
              <a:buClr>
                <a:schemeClr val="dk1"/>
              </a:buClr>
              <a:buSzPct val="25000"/>
              <a:buFont typeface="Times New Roman"/>
              <a:buNone/>
            </a:pPr>
            <a:r>
              <a:rPr sz="3200" lang="en-US">
                <a:solidFill>
                  <a:schemeClr val="dk1"/>
                </a:solidFill>
                <a:latin typeface="Times New Roman"/>
                <a:ea typeface="Times New Roman"/>
                <a:cs typeface="Times New Roman"/>
                <a:sym typeface="Times New Roman"/>
              </a:rPr>
              <a:t>Modify Minecraft so that students can explore and interact with the marine life in Monterey Bay. These modifications will serve as an education tool for teachers which they can create lesson plans for.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y="0" x="0"/>
          <a:ext cy="0" cx="0"/>
          <a:chOff y="0" x="0"/>
          <a:chExt cy="0" cx="0"/>
        </a:xfrm>
      </p:grpSpPr>
      <p:pic>
        <p:nvPicPr>
          <p:cNvPr id="67" name="Shape 67"/>
          <p:cNvPicPr preferRelativeResize="0"/>
          <p:nvPr/>
        </p:nvPicPr>
        <p:blipFill rotWithShape="1">
          <a:blip r:embed="rId3">
            <a:alphaModFix/>
          </a:blip>
          <a:srcRect t="0" b="0" r="0" l="0"/>
          <a:stretch/>
        </p:blipFill>
        <p:spPr>
          <a:xfrm>
            <a:off y="76200" x="6915150"/>
            <a:ext cy="895349" cx="2209799"/>
          </a:xfrm>
          <a:prstGeom prst="rect">
            <a:avLst/>
          </a:prstGeom>
          <a:noFill/>
          <a:ln>
            <a:noFill/>
          </a:ln>
        </p:spPr>
      </p:pic>
      <p:sp>
        <p:nvSpPr>
          <p:cNvPr id="68" name="Shape 68"/>
          <p:cNvSpPr txBox="1"/>
          <p:nvPr/>
        </p:nvSpPr>
        <p:spPr>
          <a:xfrm>
            <a:off y="149225" x="152400"/>
            <a:ext cy="584200" cx="6686549"/>
          </a:xfrm>
          <a:prstGeom prst="rect">
            <a:avLst/>
          </a:prstGeom>
          <a:noFill/>
          <a:ln>
            <a:noFill/>
          </a:ln>
        </p:spPr>
        <p:txBody>
          <a:bodyPr bIns="45700" rIns="91425" lIns="91425" tIns="45700" anchor="t" anchorCtr="0">
            <a:noAutofit/>
          </a:bodyPr>
          <a:lstStyle/>
          <a:p>
            <a:pPr algn="l" rtl="0" lvl="0" marR="0" indent="0" marL="0">
              <a:lnSpc>
                <a:spcPct val="100000"/>
              </a:lnSpc>
              <a:spcBef>
                <a:spcPts val="0"/>
              </a:spcBef>
              <a:spcAft>
                <a:spcPts val="0"/>
              </a:spcAft>
              <a:buClr>
                <a:srgbClr val="17375E"/>
              </a:buClr>
              <a:buSzPct val="25000"/>
              <a:buFont typeface="Times New Roman"/>
              <a:buNone/>
            </a:pPr>
            <a:r>
              <a:rPr strike="noStrike" u="none" b="1" cap="none" baseline="0" sz="3200" lang="en-US" i="0">
                <a:solidFill>
                  <a:srgbClr val="17375E"/>
                </a:solidFill>
                <a:latin typeface="Times New Roman"/>
                <a:ea typeface="Times New Roman"/>
                <a:cs typeface="Times New Roman"/>
                <a:sym typeface="Times New Roman"/>
              </a:rPr>
              <a:t>Project Release Plan – User Stories</a:t>
            </a:r>
          </a:p>
        </p:txBody>
      </p:sp>
      <p:sp>
        <p:nvSpPr>
          <p:cNvPr id="69" name="Shape 69"/>
          <p:cNvSpPr txBox="1"/>
          <p:nvPr>
            <p:ph type="title"/>
          </p:nvPr>
        </p:nvSpPr>
        <p:spPr>
          <a:xfrm>
            <a:off y="889000" x="342175"/>
            <a:ext cy="1143000" cx="8540400"/>
          </a:xfrm>
          <a:prstGeom prst="rect">
            <a:avLst/>
          </a:prstGeom>
          <a:noFill/>
          <a:ln>
            <a:noFill/>
          </a:ln>
        </p:spPr>
        <p:txBody>
          <a:bodyPr bIns="45675" rIns="91375" lIns="91375" tIns="45675" anchor="ctr" anchorCtr="0">
            <a:noAutofit/>
          </a:bodyPr>
          <a:lstStyle/>
          <a:p>
            <a:pPr algn="ctr" rtl="0" lvl="0" marR="0" indent="0" marL="0">
              <a:lnSpc>
                <a:spcPct val="100000"/>
              </a:lnSpc>
              <a:spcBef>
                <a:spcPts val="0"/>
              </a:spcBef>
              <a:spcAft>
                <a:spcPts val="0"/>
              </a:spcAft>
              <a:buClr>
                <a:schemeClr val="dk1"/>
              </a:buClr>
              <a:buSzPct val="25000"/>
              <a:buFont typeface="Times New Roman"/>
              <a:buNone/>
            </a:pPr>
            <a:r>
              <a:rPr sz="3600" lang="en-US">
                <a:solidFill>
                  <a:schemeClr val="dk1"/>
                </a:solidFill>
                <a:latin typeface="Times New Roman"/>
                <a:ea typeface="Times New Roman"/>
                <a:cs typeface="Times New Roman"/>
                <a:sym typeface="Times New Roman"/>
              </a:rPr>
              <a:t>MakersFactory/MinecraftEdu Monterey Bay</a:t>
            </a:r>
          </a:p>
        </p:txBody>
      </p:sp>
      <p:sp>
        <p:nvSpPr>
          <p:cNvPr id="70" name="Shape 70"/>
          <p:cNvSpPr txBox="1"/>
          <p:nvPr>
            <p:ph idx="1" type="body"/>
          </p:nvPr>
        </p:nvSpPr>
        <p:spPr>
          <a:xfrm>
            <a:off y="1796475" x="457200"/>
            <a:ext cy="4719299" cx="8229600"/>
          </a:xfrm>
          <a:prstGeom prst="rect">
            <a:avLst/>
          </a:prstGeom>
          <a:noFill/>
          <a:ln>
            <a:noFill/>
          </a:ln>
        </p:spPr>
        <p:txBody>
          <a:bodyPr bIns="45675" rIns="91375" lIns="91375" tIns="45675" anchor="t" anchorCtr="0">
            <a:noAutofit/>
          </a:bodyPr>
          <a:lstStyle/>
          <a:p>
            <a:pPr rtl="0" lvl="0" indent="0" marL="0">
              <a:lnSpc>
                <a:spcPct val="115000"/>
              </a:lnSpc>
              <a:spcBef>
                <a:spcPts val="0"/>
              </a:spcBef>
              <a:buClr>
                <a:schemeClr val="dk1"/>
              </a:buClr>
              <a:buSzPct val="78571"/>
              <a:buFont typeface="Arial"/>
              <a:buNone/>
            </a:pPr>
            <a:r>
              <a:rPr u="sng" b="1" lang="en-US">
                <a:solidFill>
                  <a:schemeClr val="dk1"/>
                </a:solidFill>
              </a:rPr>
              <a:t>Sprint 1</a:t>
            </a:r>
            <a:r>
              <a:rPr lang="en-US">
                <a:solidFill>
                  <a:schemeClr val="dk1"/>
                </a:solidFill>
              </a:rPr>
              <a:t>:</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interact with sea fauna, so I can learn about them</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interact with sea flora, so I can learn about them</a:t>
            </a:r>
          </a:p>
          <a:p>
            <a:pPr rtl="0" lvl="0" indent="-317500" marL="457200">
              <a:lnSpc>
                <a:spcPct val="115000"/>
              </a:lnSpc>
              <a:spcBef>
                <a:spcPts val="0"/>
              </a:spcBef>
              <a:buClr>
                <a:schemeClr val="dk1"/>
              </a:buClr>
              <a:buSzPct val="100000"/>
              <a:buFont typeface="Arial"/>
              <a:buChar char="•"/>
            </a:pPr>
            <a:r>
              <a:rPr lang="en-US">
                <a:solidFill>
                  <a:schemeClr val="dk1"/>
                </a:solidFill>
              </a:rPr>
              <a:t>…</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interact with the Monterey Bay, so I can learn about my local environment. </a:t>
            </a:r>
          </a:p>
          <a:p>
            <a:pPr rtl="0" lvl="0" indent="0" marL="0">
              <a:lnSpc>
                <a:spcPct val="115000"/>
              </a:lnSpc>
              <a:spcBef>
                <a:spcPts val="0"/>
              </a:spcBef>
              <a:buClr>
                <a:schemeClr val="dk1"/>
              </a:buClr>
              <a:buSzPct val="78571"/>
              <a:buFont typeface="Arial"/>
              <a:buNone/>
            </a:pPr>
            <a:r>
              <a:rPr u="sng" b="1" lang="en-US">
                <a:solidFill>
                  <a:schemeClr val="dk1"/>
                </a:solidFill>
              </a:rPr>
              <a:t>Sprint 2</a:t>
            </a:r>
            <a:r>
              <a:rPr lang="en-US">
                <a:solidFill>
                  <a:schemeClr val="dk1"/>
                </a:solidFill>
              </a:rPr>
              <a:t>:</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be able to build a submarine, so I can be immersed in the game and the sea life.</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see the ocean’s health change in response to my behavior, so I can learn about environmental responsibility</a:t>
            </a:r>
          </a:p>
          <a:p>
            <a:pPr rtl="0" lvl="0" indent="0" marL="0">
              <a:lnSpc>
                <a:spcPct val="115000"/>
              </a:lnSpc>
              <a:spcBef>
                <a:spcPts val="0"/>
              </a:spcBef>
              <a:buClr>
                <a:schemeClr val="dk1"/>
              </a:buClr>
              <a:buSzPct val="78571"/>
              <a:buFont typeface="Arial"/>
              <a:buNone/>
            </a:pPr>
            <a:r>
              <a:rPr u="sng" b="1" lang="en-US">
                <a:solidFill>
                  <a:schemeClr val="dk1"/>
                </a:solidFill>
              </a:rPr>
              <a:t>Sprint 3</a:t>
            </a:r>
            <a:r>
              <a:rPr lang="en-US">
                <a:solidFill>
                  <a:schemeClr val="dk1"/>
                </a:solidFill>
              </a:rPr>
              <a:t>:</a:t>
            </a:r>
          </a:p>
          <a:p>
            <a:pPr rtl="0" lvl="0" indent="-317500" marL="457200">
              <a:lnSpc>
                <a:spcPct val="115000"/>
              </a:lnSpc>
              <a:spcBef>
                <a:spcPts val="0"/>
              </a:spcBef>
              <a:buClr>
                <a:schemeClr val="dk1"/>
              </a:buClr>
              <a:buSzPct val="100000"/>
              <a:buFont typeface="Arial"/>
              <a:buChar char="•"/>
            </a:pPr>
            <a:r>
              <a:rPr lang="en-US">
                <a:solidFill>
                  <a:schemeClr val="dk1"/>
                </a:solidFill>
              </a:rPr>
              <a:t>As a teacher, I need to be able to create lesson plans for my students, so I can effectively use the game as teaching tool.</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learn about the various materials present in my local biosphere, and how they interact together. </a:t>
            </a:r>
          </a:p>
          <a:p>
            <a:pPr rtl="0" lvl="0" indent="-317500" marL="457200">
              <a:lnSpc>
                <a:spcPct val="115000"/>
              </a:lnSpc>
              <a:spcBef>
                <a:spcPts val="0"/>
              </a:spcBef>
              <a:buClr>
                <a:schemeClr val="dk1"/>
              </a:buClr>
              <a:buSzPct val="100000"/>
              <a:buFont typeface="Arial"/>
              <a:buChar char="•"/>
            </a:pPr>
            <a:r>
              <a:rPr lang="en-US">
                <a:solidFill>
                  <a:schemeClr val="dk1"/>
                </a:solidFill>
              </a:rPr>
              <a:t>As a student, I need to learn how to use the resources available to me to help me explore the ocean and how they can help my local fauna.</a:t>
            </a:r>
          </a:p>
          <a:p>
            <a:pPr algn="l" rtl="0" lvl="0" marR="0" indent="0" marL="0">
              <a:spcBef>
                <a:spcPts val="0"/>
              </a:spcBef>
              <a:buNone/>
            </a:pPr>
            <a:r>
              <a:t/>
            </a:r>
            <a:endParaRPr strike="noStrike" u="none" b="0" cap="none" baseline="0" sz="2000" i="0">
              <a:solidFill>
                <a:schemeClr val="dk1"/>
              </a:solidFill>
              <a:latin typeface="Times New Roman"/>
              <a:ea typeface="Times New Roman"/>
              <a:cs typeface="Times New Roman"/>
              <a:sym typeface="Times New Roman"/>
            </a:endParaRPr>
          </a:p>
        </p:txBody>
      </p:sp>
      <p:sp>
        <p:nvSpPr>
          <p:cNvPr id="71" name="Shape 71"/>
          <p:cNvSpPr txBox="1"/>
          <p:nvPr/>
        </p:nvSpPr>
        <p:spPr>
          <a:xfrm>
            <a:off y="6248400" x="0"/>
            <a:ext cy="609599" cx="9144000"/>
          </a:xfrm>
          <a:prstGeom prst="rect">
            <a:avLst/>
          </a:prstGeom>
          <a:gradFill>
            <a:gsLst>
              <a:gs pos="0">
                <a:srgbClr val="1F447F"/>
              </a:gs>
              <a:gs pos="50000">
                <a:srgbClr val="C2D1ED"/>
              </a:gs>
              <a:gs pos="100000">
                <a:srgbClr val="E1E8F5"/>
              </a:gs>
            </a:gsLst>
            <a:lin ang="0" scaled="0"/>
          </a:gradFill>
          <a:ln>
            <a:noFill/>
          </a:ln>
        </p:spPr>
        <p:txBody>
          <a:bodyPr bIns="45675" rIns="91375" lIns="91375" tIns="45675" anchor="ctr" anchorCtr="0">
            <a:noAutofit/>
          </a:bodyPr>
          <a:lstStyle/>
          <a:p>
            <a:pPr algn="l" rtl="0" lvl="0" marR="0" indent="0" marL="0">
              <a:lnSpc>
                <a:spcPct val="100000"/>
              </a:lnSpc>
              <a:spcBef>
                <a:spcPts val="0"/>
              </a:spcBef>
              <a:spcAft>
                <a:spcPts val="0"/>
              </a:spcAft>
              <a:buNone/>
            </a:pPr>
            <a:r>
              <a:t/>
            </a:r>
            <a:endParaRPr strike="noStrike" u="none" b="0" cap="none" baseline="0" sz="1800" i="0">
              <a:solidFill>
                <a:schemeClr val="dk1"/>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