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59" r:id="rId1"/>
  </p:sldMasterIdLst>
  <p:notesMasterIdLst>
    <p:notesMasterId r:id="rId5"/>
  </p:notesMasterIdLst>
  <p:sldIdLst>
    <p:sldId id="256" r:id="rId2"/>
    <p:sldId id="257" r:id="rId3"/>
    <p:sldId id="259" r:id="rId4"/>
  </p:sldIdLst>
  <p:sldSz cx="9144000" cy="6858000" type="screen4x3"/>
  <p:notesSz cx="7010400" cy="92964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2" d="100"/>
          <a:sy n="72" d="100"/>
        </p:scale>
        <p:origin x="-1242"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68625" y="697225"/>
            <a:ext cx="46738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701025" y="4415775"/>
            <a:ext cx="5608299" cy="4183374"/>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206195199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txBox="1">
            <a:spLocks noGrp="1"/>
          </p:cNvSpPr>
          <p:nvPr>
            <p:ph type="body" idx="1"/>
          </p:nvPr>
        </p:nvSpPr>
        <p:spPr>
          <a:xfrm>
            <a:off x="701025" y="4415775"/>
            <a:ext cx="5608299" cy="4183374"/>
          </a:xfrm>
          <a:prstGeom prst="rect">
            <a:avLst/>
          </a:prstGeom>
        </p:spPr>
        <p:txBody>
          <a:bodyPr lIns="91425" tIns="91425" rIns="91425" bIns="91425" anchor="ctr" anchorCtr="0">
            <a:noAutofit/>
          </a:bodyPr>
          <a:lstStyle/>
          <a:p>
            <a:pPr>
              <a:spcBef>
                <a:spcPts val="0"/>
              </a:spcBef>
              <a:buNone/>
            </a:pPr>
            <a:endParaRPr/>
          </a:p>
        </p:txBody>
      </p:sp>
      <p:sp>
        <p:nvSpPr>
          <p:cNvPr id="56" name="Shape 56"/>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txBox="1">
            <a:spLocks noGrp="1"/>
          </p:cNvSpPr>
          <p:nvPr>
            <p:ph type="body" idx="1"/>
          </p:nvPr>
        </p:nvSpPr>
        <p:spPr>
          <a:xfrm>
            <a:off x="701025" y="4415775"/>
            <a:ext cx="5608299" cy="4183374"/>
          </a:xfrm>
          <a:prstGeom prst="rect">
            <a:avLst/>
          </a:prstGeom>
        </p:spPr>
        <p:txBody>
          <a:bodyPr lIns="91425" tIns="91425" rIns="91425" bIns="91425" anchor="ctr" anchorCtr="0">
            <a:noAutofit/>
          </a:bodyPr>
          <a:lstStyle/>
          <a:p>
            <a:pPr>
              <a:spcBef>
                <a:spcPts val="0"/>
              </a:spcBef>
              <a:buNone/>
            </a:pPr>
            <a:endParaRPr/>
          </a:p>
        </p:txBody>
      </p:sp>
      <p:sp>
        <p:nvSpPr>
          <p:cNvPr id="65" name="Shape 65"/>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txBox="1">
            <a:spLocks noGrp="1"/>
          </p:cNvSpPr>
          <p:nvPr>
            <p:ph type="body" idx="1"/>
          </p:nvPr>
        </p:nvSpPr>
        <p:spPr>
          <a:xfrm>
            <a:off x="701025" y="4415775"/>
            <a:ext cx="5608299" cy="4183374"/>
          </a:xfrm>
          <a:prstGeom prst="rect">
            <a:avLst/>
          </a:prstGeom>
        </p:spPr>
        <p:txBody>
          <a:bodyPr lIns="91425" tIns="91425" rIns="91425" bIns="91425" anchor="ctr" anchorCtr="0">
            <a:noAutofit/>
          </a:bodyPr>
          <a:lstStyle/>
          <a:p>
            <a:pPr>
              <a:spcBef>
                <a:spcPts val="0"/>
              </a:spcBef>
              <a:buNone/>
            </a:pPr>
            <a:endParaRPr/>
          </a:p>
        </p:txBody>
      </p:sp>
      <p:sp>
        <p:nvSpPr>
          <p:cNvPr id="65" name="Shape 65"/>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0"/>
        <p:cNvGrpSpPr/>
        <p:nvPr/>
      </p:nvGrpSpPr>
      <p:grpSpPr>
        <a:xfrm>
          <a:off x="0" y="0"/>
          <a:ext cx="0" cy="0"/>
          <a:chOff x="0" y="0"/>
          <a:chExt cx="0" cy="0"/>
        </a:xfrm>
      </p:grpSpPr>
      <p:sp>
        <p:nvSpPr>
          <p:cNvPr id="11" name="Shape 11"/>
          <p:cNvSpPr txBox="1">
            <a:spLocks noGrp="1"/>
          </p:cNvSpPr>
          <p:nvPr>
            <p:ph type="title"/>
          </p:nvPr>
        </p:nvSpPr>
        <p:spPr>
          <a:xfrm rot="5400000">
            <a:off x="4732337" y="2171700"/>
            <a:ext cx="5851525" cy="20574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6930" algn="ctr" rtl="0">
              <a:spcBef>
                <a:spcPts val="0"/>
              </a:spcBef>
              <a:spcAft>
                <a:spcPts val="0"/>
              </a:spcAft>
              <a:defRPr/>
            </a:lvl6pPr>
            <a:lvl7pPr marL="913860" algn="ctr" rtl="0">
              <a:spcBef>
                <a:spcPts val="0"/>
              </a:spcBef>
              <a:spcAft>
                <a:spcPts val="0"/>
              </a:spcAft>
              <a:defRPr/>
            </a:lvl7pPr>
            <a:lvl8pPr marL="1370790" algn="ctr" rtl="0">
              <a:spcBef>
                <a:spcPts val="0"/>
              </a:spcBef>
              <a:spcAft>
                <a:spcPts val="0"/>
              </a:spcAft>
              <a:defRPr/>
            </a:lvl8pPr>
            <a:lvl9pPr marL="1827720" algn="ctr" rtl="0">
              <a:spcBef>
                <a:spcPts val="0"/>
              </a:spcBef>
              <a:spcAft>
                <a:spcPts val="0"/>
              </a:spcAft>
              <a:defRPr/>
            </a:lvl9pPr>
          </a:lstStyle>
          <a:p>
            <a:endParaRPr/>
          </a:p>
        </p:txBody>
      </p:sp>
      <p:sp>
        <p:nvSpPr>
          <p:cNvPr id="12" name="Shape 12"/>
          <p:cNvSpPr txBox="1">
            <a:spLocks noGrp="1"/>
          </p:cNvSpPr>
          <p:nvPr>
            <p:ph type="body" idx="1"/>
          </p:nvPr>
        </p:nvSpPr>
        <p:spPr>
          <a:xfrm rot="5400000">
            <a:off x="541337" y="190500"/>
            <a:ext cx="5851525" cy="6019799"/>
          </a:xfrm>
          <a:prstGeom prst="rect">
            <a:avLst/>
          </a:prstGeom>
          <a:noFill/>
          <a:ln>
            <a:noFill/>
          </a:ln>
        </p:spPr>
        <p:txBody>
          <a:bodyPr lIns="91425" tIns="91425" rIns="91425" bIns="91425" anchor="t" anchorCtr="0"/>
          <a:lstStyle>
            <a:lvl1pPr marL="341313" indent="-138113" algn="l" rtl="0">
              <a:spcBef>
                <a:spcPts val="640"/>
              </a:spcBef>
              <a:spcAft>
                <a:spcPts val="0"/>
              </a:spcAft>
              <a:buClr>
                <a:schemeClr val="dk1"/>
              </a:buClr>
              <a:buFont typeface="Arial"/>
              <a:buChar char="•"/>
              <a:defRPr/>
            </a:lvl1pPr>
            <a:lvl2pPr marL="741363" indent="-106362" algn="l" rtl="0">
              <a:spcBef>
                <a:spcPts val="560"/>
              </a:spcBef>
              <a:spcAft>
                <a:spcPts val="0"/>
              </a:spcAft>
              <a:buClr>
                <a:schemeClr val="dk1"/>
              </a:buClr>
              <a:buFont typeface="Arial"/>
              <a:buChar char="–"/>
              <a:defRPr/>
            </a:lvl2pPr>
            <a:lvl3pPr marL="1141413" indent="-74612" algn="l" rtl="0">
              <a:spcBef>
                <a:spcPts val="480"/>
              </a:spcBef>
              <a:spcAft>
                <a:spcPts val="0"/>
              </a:spcAft>
              <a:buClr>
                <a:schemeClr val="dk1"/>
              </a:buClr>
              <a:buFont typeface="Arial"/>
              <a:buChar char="•"/>
              <a:defRPr/>
            </a:lvl3pPr>
            <a:lvl4pPr marL="1598613" indent="-100012" algn="l" rtl="0">
              <a:spcBef>
                <a:spcPts val="400"/>
              </a:spcBef>
              <a:spcAft>
                <a:spcPts val="0"/>
              </a:spcAft>
              <a:buClr>
                <a:schemeClr val="dk1"/>
              </a:buClr>
              <a:buFont typeface="Arial"/>
              <a:buChar char="–"/>
              <a:defRPr/>
            </a:lvl4pPr>
            <a:lvl5pPr marL="2055813" indent="-100013" algn="l" rtl="0">
              <a:spcBef>
                <a:spcPts val="400"/>
              </a:spcBef>
              <a:spcAft>
                <a:spcPts val="0"/>
              </a:spcAft>
              <a:buClr>
                <a:schemeClr val="dk1"/>
              </a:buClr>
              <a:buFont typeface="Arial"/>
              <a:buChar char="»"/>
              <a:defRPr/>
            </a:lvl5pPr>
            <a:lvl6pPr marL="2513115" indent="-112815" algn="l" rtl="0">
              <a:spcBef>
                <a:spcPts val="400"/>
              </a:spcBef>
              <a:buClr>
                <a:schemeClr val="dk1"/>
              </a:buClr>
              <a:buFont typeface="Arial"/>
              <a:buChar char="•"/>
              <a:defRPr/>
            </a:lvl6pPr>
            <a:lvl7pPr marL="2970045" indent="-112545" algn="l" rtl="0">
              <a:spcBef>
                <a:spcPts val="400"/>
              </a:spcBef>
              <a:buClr>
                <a:schemeClr val="dk1"/>
              </a:buClr>
              <a:buFont typeface="Arial"/>
              <a:buChar char="•"/>
              <a:defRPr/>
            </a:lvl7pPr>
            <a:lvl8pPr marL="3426975" indent="-112274" algn="l" rtl="0">
              <a:spcBef>
                <a:spcPts val="400"/>
              </a:spcBef>
              <a:buClr>
                <a:schemeClr val="dk1"/>
              </a:buClr>
              <a:buFont typeface="Arial"/>
              <a:buChar char="•"/>
              <a:defRPr/>
            </a:lvl8pPr>
            <a:lvl9pPr marL="3883905" indent="-112005" algn="l" rtl="0">
              <a:spcBef>
                <a:spcPts val="400"/>
              </a:spcBef>
              <a:buClr>
                <a:schemeClr val="dk1"/>
              </a:buClr>
              <a:buFont typeface="Arial"/>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6930" algn="ctr" rtl="0">
              <a:spcBef>
                <a:spcPts val="0"/>
              </a:spcBef>
              <a:spcAft>
                <a:spcPts val="0"/>
              </a:spcAft>
              <a:defRPr/>
            </a:lvl6pPr>
            <a:lvl7pPr marL="913860" algn="ctr" rtl="0">
              <a:spcBef>
                <a:spcPts val="0"/>
              </a:spcBef>
              <a:spcAft>
                <a:spcPts val="0"/>
              </a:spcAft>
              <a:defRPr/>
            </a:lvl7pPr>
            <a:lvl8pPr marL="1370790" algn="ctr" rtl="0">
              <a:spcBef>
                <a:spcPts val="0"/>
              </a:spcBef>
              <a:spcAft>
                <a:spcPts val="0"/>
              </a:spcAft>
              <a:defRPr/>
            </a:lvl8pPr>
            <a:lvl9pPr marL="1827720" algn="ctr" rtl="0">
              <a:spcBef>
                <a:spcPts val="0"/>
              </a:spcBef>
              <a:spcAft>
                <a:spcPts val="0"/>
              </a:spcAft>
              <a:defRPr/>
            </a:lvl9pPr>
          </a:lstStyle>
          <a:p>
            <a:endParaRPr/>
          </a:p>
        </p:txBody>
      </p:sp>
      <p:sp>
        <p:nvSpPr>
          <p:cNvPr id="42" name="Shape 42"/>
          <p:cNvSpPr txBox="1">
            <a:spLocks noGrp="1"/>
          </p:cNvSpPr>
          <p:nvPr>
            <p:ph type="body" idx="1"/>
          </p:nvPr>
        </p:nvSpPr>
        <p:spPr>
          <a:xfrm>
            <a:off x="457200" y="1600200"/>
            <a:ext cx="8229600" cy="4525961"/>
          </a:xfrm>
          <a:prstGeom prst="rect">
            <a:avLst/>
          </a:prstGeom>
          <a:noFill/>
          <a:ln>
            <a:noFill/>
          </a:ln>
        </p:spPr>
        <p:txBody>
          <a:bodyPr lIns="91425" tIns="91425" rIns="91425" bIns="91425" anchor="t" anchorCtr="0"/>
          <a:lstStyle>
            <a:lvl1pPr marL="341313" indent="-138113" algn="l" rtl="0">
              <a:spcBef>
                <a:spcPts val="640"/>
              </a:spcBef>
              <a:spcAft>
                <a:spcPts val="0"/>
              </a:spcAft>
              <a:buClr>
                <a:schemeClr val="dk1"/>
              </a:buClr>
              <a:buFont typeface="Arial"/>
              <a:buChar char="•"/>
              <a:defRPr/>
            </a:lvl1pPr>
            <a:lvl2pPr marL="741363" indent="-106362" algn="l" rtl="0">
              <a:spcBef>
                <a:spcPts val="560"/>
              </a:spcBef>
              <a:spcAft>
                <a:spcPts val="0"/>
              </a:spcAft>
              <a:buClr>
                <a:schemeClr val="dk1"/>
              </a:buClr>
              <a:buFont typeface="Arial"/>
              <a:buChar char="–"/>
              <a:defRPr/>
            </a:lvl2pPr>
            <a:lvl3pPr marL="1141413" indent="-74612" algn="l" rtl="0">
              <a:spcBef>
                <a:spcPts val="480"/>
              </a:spcBef>
              <a:spcAft>
                <a:spcPts val="0"/>
              </a:spcAft>
              <a:buClr>
                <a:schemeClr val="dk1"/>
              </a:buClr>
              <a:buFont typeface="Arial"/>
              <a:buChar char="•"/>
              <a:defRPr/>
            </a:lvl3pPr>
            <a:lvl4pPr marL="1598613" indent="-100012" algn="l" rtl="0">
              <a:spcBef>
                <a:spcPts val="400"/>
              </a:spcBef>
              <a:spcAft>
                <a:spcPts val="0"/>
              </a:spcAft>
              <a:buClr>
                <a:schemeClr val="dk1"/>
              </a:buClr>
              <a:buFont typeface="Arial"/>
              <a:buChar char="–"/>
              <a:defRPr/>
            </a:lvl4pPr>
            <a:lvl5pPr marL="2055813" indent="-100013" algn="l" rtl="0">
              <a:spcBef>
                <a:spcPts val="400"/>
              </a:spcBef>
              <a:spcAft>
                <a:spcPts val="0"/>
              </a:spcAft>
              <a:buClr>
                <a:schemeClr val="dk1"/>
              </a:buClr>
              <a:buFont typeface="Arial"/>
              <a:buChar char="»"/>
              <a:defRPr/>
            </a:lvl5pPr>
            <a:lvl6pPr marL="2513115" indent="-112815" algn="l" rtl="0">
              <a:spcBef>
                <a:spcPts val="400"/>
              </a:spcBef>
              <a:buClr>
                <a:schemeClr val="dk1"/>
              </a:buClr>
              <a:buFont typeface="Arial"/>
              <a:buChar char="•"/>
              <a:defRPr/>
            </a:lvl6pPr>
            <a:lvl7pPr marL="2970045" indent="-112545" algn="l" rtl="0">
              <a:spcBef>
                <a:spcPts val="400"/>
              </a:spcBef>
              <a:buClr>
                <a:schemeClr val="dk1"/>
              </a:buClr>
              <a:buFont typeface="Arial"/>
              <a:buChar char="•"/>
              <a:defRPr/>
            </a:lvl7pPr>
            <a:lvl8pPr marL="3426975" indent="-112274" algn="l" rtl="0">
              <a:spcBef>
                <a:spcPts val="400"/>
              </a:spcBef>
              <a:buClr>
                <a:schemeClr val="dk1"/>
              </a:buClr>
              <a:buFont typeface="Arial"/>
              <a:buChar char="•"/>
              <a:defRPr/>
            </a:lvl8pPr>
            <a:lvl9pPr marL="3883905" indent="-112005" algn="l" rtl="0">
              <a:spcBef>
                <a:spcPts val="400"/>
              </a:spcBef>
              <a:buClr>
                <a:schemeClr val="dk1"/>
              </a:buClr>
              <a:buFont typeface="Arial"/>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43"/>
        <p:cNvGrpSpPr/>
        <p:nvPr/>
      </p:nvGrpSpPr>
      <p:grpSpPr>
        <a:xfrm>
          <a:off x="0" y="0"/>
          <a:ext cx="0" cy="0"/>
          <a:chOff x="0" y="0"/>
          <a:chExt cx="0" cy="0"/>
        </a:xfrm>
      </p:grpSpPr>
      <p:sp>
        <p:nvSpPr>
          <p:cNvPr id="44" name="Shape 44"/>
          <p:cNvSpPr txBox="1">
            <a:spLocks noGrp="1"/>
          </p:cNvSpPr>
          <p:nvPr>
            <p:ph type="ctrTitle"/>
          </p:nvPr>
        </p:nvSpPr>
        <p:spPr>
          <a:xfrm>
            <a:off x="685800" y="2130425"/>
            <a:ext cx="7772400" cy="1470024"/>
          </a:xfrm>
          <a:prstGeom prst="rect">
            <a:avLst/>
          </a:prstGeom>
          <a:noFill/>
          <a:ln>
            <a:noFill/>
          </a:ln>
        </p:spPr>
        <p:txBody>
          <a:bodyPr lIns="91425" tIns="91425" rIns="91425" bIns="91425" anchor="ctr" anchorCtr="0"/>
          <a:lstStyle>
            <a:lvl1pPr marL="0" marR="0" indent="0" algn="ctr" rtl="0">
              <a:spcBef>
                <a:spcPts val="0"/>
              </a:spcBef>
              <a:spcAft>
                <a:spcPts val="0"/>
              </a:spcAft>
              <a:defRPr/>
            </a:lvl1pPr>
            <a:lvl2pPr marL="0" marR="0" indent="0" algn="ctr" rtl="0">
              <a:spcBef>
                <a:spcPts val="0"/>
              </a:spcBef>
              <a:spcAft>
                <a:spcPts val="0"/>
              </a:spcAft>
              <a:defRPr/>
            </a:lvl2pPr>
            <a:lvl3pPr marL="0" marR="0" indent="0" algn="ctr" rtl="0">
              <a:spcBef>
                <a:spcPts val="0"/>
              </a:spcBef>
              <a:spcAft>
                <a:spcPts val="0"/>
              </a:spcAft>
              <a:defRPr/>
            </a:lvl3pPr>
            <a:lvl4pPr marL="0" marR="0" indent="0" algn="ctr" rtl="0">
              <a:spcBef>
                <a:spcPts val="0"/>
              </a:spcBef>
              <a:spcAft>
                <a:spcPts val="0"/>
              </a:spcAft>
              <a:defRPr/>
            </a:lvl4pPr>
            <a:lvl5pPr marL="0" marR="0" indent="0" algn="ctr" rtl="0">
              <a:spcBef>
                <a:spcPts val="0"/>
              </a:spcBef>
              <a:spcAft>
                <a:spcPts val="0"/>
              </a:spcAft>
              <a:defRPr/>
            </a:lvl5pPr>
            <a:lvl6pPr marL="456930" marR="0" indent="-12430" algn="ctr" rtl="0">
              <a:spcBef>
                <a:spcPts val="0"/>
              </a:spcBef>
              <a:spcAft>
                <a:spcPts val="0"/>
              </a:spcAft>
              <a:defRPr/>
            </a:lvl6pPr>
            <a:lvl7pPr marL="913860" marR="0" indent="-12160" algn="ctr" rtl="0">
              <a:spcBef>
                <a:spcPts val="0"/>
              </a:spcBef>
              <a:spcAft>
                <a:spcPts val="0"/>
              </a:spcAft>
              <a:defRPr/>
            </a:lvl7pPr>
            <a:lvl8pPr marL="1370790" marR="0" indent="-11889" algn="ctr" rtl="0">
              <a:spcBef>
                <a:spcPts val="0"/>
              </a:spcBef>
              <a:spcAft>
                <a:spcPts val="0"/>
              </a:spcAft>
              <a:defRPr/>
            </a:lvl8pPr>
            <a:lvl9pPr marL="1827720" marR="0" indent="-11620" algn="ctr" rtl="0">
              <a:spcBef>
                <a:spcPts val="0"/>
              </a:spcBef>
              <a:spcAft>
                <a:spcPts val="0"/>
              </a:spcAft>
              <a:defRPr/>
            </a:lvl9pPr>
          </a:lstStyle>
          <a:p>
            <a:endParaRPr/>
          </a:p>
        </p:txBody>
      </p:sp>
      <p:sp>
        <p:nvSpPr>
          <p:cNvPr id="45" name="Shape 45"/>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indent="0" algn="ctr" rtl="0">
              <a:spcBef>
                <a:spcPts val="640"/>
              </a:spcBef>
              <a:spcAft>
                <a:spcPts val="0"/>
              </a:spcAft>
              <a:buClr>
                <a:srgbClr val="888888"/>
              </a:buClr>
              <a:buFont typeface="Arial"/>
              <a:buNone/>
              <a:defRPr/>
            </a:lvl1pPr>
            <a:lvl2pPr marL="456930" marR="0" indent="-12430" algn="ctr" rtl="0">
              <a:spcBef>
                <a:spcPts val="560"/>
              </a:spcBef>
              <a:spcAft>
                <a:spcPts val="0"/>
              </a:spcAft>
              <a:buClr>
                <a:srgbClr val="888888"/>
              </a:buClr>
              <a:buFont typeface="Arial"/>
              <a:buNone/>
              <a:defRPr/>
            </a:lvl2pPr>
            <a:lvl3pPr marL="913860" marR="0" indent="-12160" algn="ctr" rtl="0">
              <a:spcBef>
                <a:spcPts val="480"/>
              </a:spcBef>
              <a:spcAft>
                <a:spcPts val="0"/>
              </a:spcAft>
              <a:buClr>
                <a:srgbClr val="888888"/>
              </a:buClr>
              <a:buFont typeface="Arial"/>
              <a:buNone/>
              <a:defRPr/>
            </a:lvl3pPr>
            <a:lvl4pPr marL="1370790" marR="0" indent="-11889" algn="ctr" rtl="0">
              <a:spcBef>
                <a:spcPts val="400"/>
              </a:spcBef>
              <a:spcAft>
                <a:spcPts val="0"/>
              </a:spcAft>
              <a:buClr>
                <a:srgbClr val="888888"/>
              </a:buClr>
              <a:buFont typeface="Arial"/>
              <a:buNone/>
              <a:defRPr/>
            </a:lvl4pPr>
            <a:lvl5pPr marL="1827720" marR="0" indent="-11620" algn="ctr" rtl="0">
              <a:spcBef>
                <a:spcPts val="400"/>
              </a:spcBef>
              <a:spcAft>
                <a:spcPts val="0"/>
              </a:spcAft>
              <a:buClr>
                <a:srgbClr val="888888"/>
              </a:buClr>
              <a:buFont typeface="Arial"/>
              <a:buNone/>
              <a:defRPr/>
            </a:lvl5pPr>
            <a:lvl6pPr marL="2284650" marR="0" indent="-11350" algn="ctr" rtl="0">
              <a:spcBef>
                <a:spcPts val="400"/>
              </a:spcBef>
              <a:buClr>
                <a:srgbClr val="888888"/>
              </a:buClr>
              <a:buFont typeface="Arial"/>
              <a:buNone/>
              <a:defRPr/>
            </a:lvl6pPr>
            <a:lvl7pPr marL="2741580" marR="0" indent="-11079" algn="ctr" rtl="0">
              <a:spcBef>
                <a:spcPts val="400"/>
              </a:spcBef>
              <a:buClr>
                <a:srgbClr val="888888"/>
              </a:buClr>
              <a:buFont typeface="Arial"/>
              <a:buNone/>
              <a:defRPr/>
            </a:lvl7pPr>
            <a:lvl8pPr marL="3198510" marR="0" indent="-10809" algn="ctr" rtl="0">
              <a:spcBef>
                <a:spcPts val="400"/>
              </a:spcBef>
              <a:buClr>
                <a:srgbClr val="888888"/>
              </a:buClr>
              <a:buFont typeface="Arial"/>
              <a:buNone/>
              <a:defRPr/>
            </a:lvl8pPr>
            <a:lvl9pPr marL="3655440" marR="0" indent="-10540" algn="ctr" rtl="0">
              <a:spcBef>
                <a:spcPts val="400"/>
              </a:spcBef>
              <a:buClr>
                <a:srgbClr val="888888"/>
              </a:buClr>
              <a:buFont typeface="Arial"/>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6930" algn="ctr" rtl="0">
              <a:spcBef>
                <a:spcPts val="0"/>
              </a:spcBef>
              <a:spcAft>
                <a:spcPts val="0"/>
              </a:spcAft>
              <a:defRPr/>
            </a:lvl6pPr>
            <a:lvl7pPr marL="913860" algn="ctr" rtl="0">
              <a:spcBef>
                <a:spcPts val="0"/>
              </a:spcBef>
              <a:spcAft>
                <a:spcPts val="0"/>
              </a:spcAft>
              <a:defRPr/>
            </a:lvl7pPr>
            <a:lvl8pPr marL="1370790" algn="ctr" rtl="0">
              <a:spcBef>
                <a:spcPts val="0"/>
              </a:spcBef>
              <a:spcAft>
                <a:spcPts val="0"/>
              </a:spcAft>
              <a:defRPr/>
            </a:lvl8pPr>
            <a:lvl9pPr marL="1827720" algn="ctr" rtl="0">
              <a:spcBef>
                <a:spcPts val="0"/>
              </a:spcBef>
              <a:spcAft>
                <a:spcPts val="0"/>
              </a:spcAft>
              <a:defRPr/>
            </a:lvl9pPr>
          </a:lstStyle>
          <a:p>
            <a:endParaRPr/>
          </a:p>
        </p:txBody>
      </p:sp>
      <p:sp>
        <p:nvSpPr>
          <p:cNvPr id="15" name="Shape 15"/>
          <p:cNvSpPr txBox="1">
            <a:spLocks noGrp="1"/>
          </p:cNvSpPr>
          <p:nvPr>
            <p:ph type="body" idx="1"/>
          </p:nvPr>
        </p:nvSpPr>
        <p:spPr>
          <a:xfrm rot="5400000">
            <a:off x="2309018" y="-251619"/>
            <a:ext cx="4525961" cy="8229600"/>
          </a:xfrm>
          <a:prstGeom prst="rect">
            <a:avLst/>
          </a:prstGeom>
          <a:noFill/>
          <a:ln>
            <a:noFill/>
          </a:ln>
        </p:spPr>
        <p:txBody>
          <a:bodyPr lIns="91425" tIns="91425" rIns="91425" bIns="91425" anchor="t" anchorCtr="0"/>
          <a:lstStyle>
            <a:lvl1pPr marL="341313" indent="-138113" algn="l" rtl="0">
              <a:spcBef>
                <a:spcPts val="640"/>
              </a:spcBef>
              <a:spcAft>
                <a:spcPts val="0"/>
              </a:spcAft>
              <a:buClr>
                <a:schemeClr val="dk1"/>
              </a:buClr>
              <a:buFont typeface="Arial"/>
              <a:buChar char="•"/>
              <a:defRPr/>
            </a:lvl1pPr>
            <a:lvl2pPr marL="741363" indent="-106362" algn="l" rtl="0">
              <a:spcBef>
                <a:spcPts val="560"/>
              </a:spcBef>
              <a:spcAft>
                <a:spcPts val="0"/>
              </a:spcAft>
              <a:buClr>
                <a:schemeClr val="dk1"/>
              </a:buClr>
              <a:buFont typeface="Arial"/>
              <a:buChar char="–"/>
              <a:defRPr/>
            </a:lvl2pPr>
            <a:lvl3pPr marL="1141413" indent="-74612" algn="l" rtl="0">
              <a:spcBef>
                <a:spcPts val="480"/>
              </a:spcBef>
              <a:spcAft>
                <a:spcPts val="0"/>
              </a:spcAft>
              <a:buClr>
                <a:schemeClr val="dk1"/>
              </a:buClr>
              <a:buFont typeface="Arial"/>
              <a:buChar char="•"/>
              <a:defRPr/>
            </a:lvl3pPr>
            <a:lvl4pPr marL="1598613" indent="-100012" algn="l" rtl="0">
              <a:spcBef>
                <a:spcPts val="400"/>
              </a:spcBef>
              <a:spcAft>
                <a:spcPts val="0"/>
              </a:spcAft>
              <a:buClr>
                <a:schemeClr val="dk1"/>
              </a:buClr>
              <a:buFont typeface="Arial"/>
              <a:buChar char="–"/>
              <a:defRPr/>
            </a:lvl4pPr>
            <a:lvl5pPr marL="2055813" indent="-100013" algn="l" rtl="0">
              <a:spcBef>
                <a:spcPts val="400"/>
              </a:spcBef>
              <a:spcAft>
                <a:spcPts val="0"/>
              </a:spcAft>
              <a:buClr>
                <a:schemeClr val="dk1"/>
              </a:buClr>
              <a:buFont typeface="Arial"/>
              <a:buChar char="»"/>
              <a:defRPr/>
            </a:lvl5pPr>
            <a:lvl6pPr marL="2513115" indent="-112815" algn="l" rtl="0">
              <a:spcBef>
                <a:spcPts val="400"/>
              </a:spcBef>
              <a:buClr>
                <a:schemeClr val="dk1"/>
              </a:buClr>
              <a:buFont typeface="Arial"/>
              <a:buChar char="•"/>
              <a:defRPr/>
            </a:lvl6pPr>
            <a:lvl7pPr marL="2970045" indent="-112545" algn="l" rtl="0">
              <a:spcBef>
                <a:spcPts val="400"/>
              </a:spcBef>
              <a:buClr>
                <a:schemeClr val="dk1"/>
              </a:buClr>
              <a:buFont typeface="Arial"/>
              <a:buChar char="•"/>
              <a:defRPr/>
            </a:lvl7pPr>
            <a:lvl8pPr marL="3426975" indent="-112274" algn="l" rtl="0">
              <a:spcBef>
                <a:spcPts val="400"/>
              </a:spcBef>
              <a:buClr>
                <a:schemeClr val="dk1"/>
              </a:buClr>
              <a:buFont typeface="Arial"/>
              <a:buChar char="•"/>
              <a:defRPr/>
            </a:lvl8pPr>
            <a:lvl9pPr marL="3883905" indent="-112005" algn="l" rtl="0">
              <a:spcBef>
                <a:spcPts val="400"/>
              </a:spcBef>
              <a:buClr>
                <a:schemeClr val="dk1"/>
              </a:buClr>
              <a:buFont typeface="Arial"/>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8" name="Shape 18"/>
          <p:cNvSpPr>
            <a:spLocks noGrp="1"/>
          </p:cNvSpPr>
          <p:nvPr>
            <p:ph type="pic" idx="2"/>
          </p:nvPr>
        </p:nvSpPr>
        <p:spPr>
          <a:xfrm>
            <a:off x="1792288" y="612775"/>
            <a:ext cx="5486399" cy="4114800"/>
          </a:xfrm>
          <a:prstGeom prst="rect">
            <a:avLst/>
          </a:prstGeom>
          <a:noFill/>
          <a:ln>
            <a:noFill/>
          </a:ln>
        </p:spPr>
      </p:sp>
      <p:sp>
        <p:nvSpPr>
          <p:cNvPr id="19" name="Shape 19"/>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indent="0" rtl="0">
              <a:spcBef>
                <a:spcPts val="0"/>
              </a:spcBef>
              <a:buFont typeface="Calibri"/>
              <a:buNone/>
              <a:defRPr/>
            </a:lvl1pPr>
            <a:lvl2pPr marL="456930" indent="-12430" rtl="0">
              <a:spcBef>
                <a:spcPts val="0"/>
              </a:spcBef>
              <a:buFont typeface="Calibri"/>
              <a:buNone/>
              <a:defRPr/>
            </a:lvl2pPr>
            <a:lvl3pPr marL="913860" indent="-12160" rtl="0">
              <a:spcBef>
                <a:spcPts val="0"/>
              </a:spcBef>
              <a:buFont typeface="Calibri"/>
              <a:buNone/>
              <a:defRPr/>
            </a:lvl3pPr>
            <a:lvl4pPr marL="1370790" indent="-11889" rtl="0">
              <a:spcBef>
                <a:spcPts val="0"/>
              </a:spcBef>
              <a:buFont typeface="Calibri"/>
              <a:buNone/>
              <a:defRPr/>
            </a:lvl4pPr>
            <a:lvl5pPr marL="1827720" indent="-11620" rtl="0">
              <a:spcBef>
                <a:spcPts val="0"/>
              </a:spcBef>
              <a:buFont typeface="Calibri"/>
              <a:buNone/>
              <a:defRPr/>
            </a:lvl5pPr>
            <a:lvl6pPr marL="2284650" indent="-11350" rtl="0">
              <a:spcBef>
                <a:spcPts val="0"/>
              </a:spcBef>
              <a:buFont typeface="Calibri"/>
              <a:buNone/>
              <a:defRPr/>
            </a:lvl6pPr>
            <a:lvl7pPr marL="2741580" indent="-11079" rtl="0">
              <a:spcBef>
                <a:spcPts val="0"/>
              </a:spcBef>
              <a:buFont typeface="Calibri"/>
              <a:buNone/>
              <a:defRPr/>
            </a:lvl7pPr>
            <a:lvl8pPr marL="3198510" indent="-10809" rtl="0">
              <a:spcBef>
                <a:spcPts val="0"/>
              </a:spcBef>
              <a:buFont typeface="Calibri"/>
              <a:buNone/>
              <a:defRPr/>
            </a:lvl8pPr>
            <a:lvl9pPr marL="3655440" indent="-10540" rtl="0">
              <a:spcBef>
                <a:spcPts val="0"/>
              </a:spcBef>
              <a:buFont typeface="Calibri"/>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457202" y="273051"/>
            <a:ext cx="3008313" cy="1162049"/>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 name="Shape 22"/>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3" name="Shape 23"/>
          <p:cNvSpPr txBox="1">
            <a:spLocks noGrp="1"/>
          </p:cNvSpPr>
          <p:nvPr>
            <p:ph type="body" idx="2"/>
          </p:nvPr>
        </p:nvSpPr>
        <p:spPr>
          <a:xfrm>
            <a:off x="457202" y="1435104"/>
            <a:ext cx="3008313" cy="4691063"/>
          </a:xfrm>
          <a:prstGeom prst="rect">
            <a:avLst/>
          </a:prstGeom>
          <a:noFill/>
          <a:ln>
            <a:noFill/>
          </a:ln>
        </p:spPr>
        <p:txBody>
          <a:bodyPr lIns="91425" tIns="91425" rIns="91425" bIns="91425" anchor="t" anchorCtr="0"/>
          <a:lstStyle>
            <a:lvl1pPr marL="0" indent="0" rtl="0">
              <a:spcBef>
                <a:spcPts val="0"/>
              </a:spcBef>
              <a:buFont typeface="Calibri"/>
              <a:buNone/>
              <a:defRPr/>
            </a:lvl1pPr>
            <a:lvl2pPr marL="456930" indent="-12430" rtl="0">
              <a:spcBef>
                <a:spcPts val="0"/>
              </a:spcBef>
              <a:buFont typeface="Calibri"/>
              <a:buNone/>
              <a:defRPr/>
            </a:lvl2pPr>
            <a:lvl3pPr marL="913860" indent="-12160" rtl="0">
              <a:spcBef>
                <a:spcPts val="0"/>
              </a:spcBef>
              <a:buFont typeface="Calibri"/>
              <a:buNone/>
              <a:defRPr/>
            </a:lvl3pPr>
            <a:lvl4pPr marL="1370790" indent="-11889" rtl="0">
              <a:spcBef>
                <a:spcPts val="0"/>
              </a:spcBef>
              <a:buFont typeface="Calibri"/>
              <a:buNone/>
              <a:defRPr/>
            </a:lvl4pPr>
            <a:lvl5pPr marL="1827720" indent="-11620" rtl="0">
              <a:spcBef>
                <a:spcPts val="0"/>
              </a:spcBef>
              <a:buFont typeface="Calibri"/>
              <a:buNone/>
              <a:defRPr/>
            </a:lvl5pPr>
            <a:lvl6pPr marL="2284650" indent="-11350" rtl="0">
              <a:spcBef>
                <a:spcPts val="0"/>
              </a:spcBef>
              <a:buFont typeface="Calibri"/>
              <a:buNone/>
              <a:defRPr/>
            </a:lvl6pPr>
            <a:lvl7pPr marL="2741580" indent="-11079" rtl="0">
              <a:spcBef>
                <a:spcPts val="0"/>
              </a:spcBef>
              <a:buFont typeface="Calibri"/>
              <a:buNone/>
              <a:defRPr/>
            </a:lvl7pPr>
            <a:lvl8pPr marL="3198510" indent="-10809" rtl="0">
              <a:spcBef>
                <a:spcPts val="0"/>
              </a:spcBef>
              <a:buFont typeface="Calibri"/>
              <a:buNone/>
              <a:defRPr/>
            </a:lvl8pPr>
            <a:lvl9pPr marL="3655440" indent="-10540" rtl="0">
              <a:spcBef>
                <a:spcPts val="0"/>
              </a:spcBef>
              <a:buFont typeface="Calibri"/>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6930" algn="ctr" rtl="0">
              <a:spcBef>
                <a:spcPts val="0"/>
              </a:spcBef>
              <a:spcAft>
                <a:spcPts val="0"/>
              </a:spcAft>
              <a:defRPr/>
            </a:lvl6pPr>
            <a:lvl7pPr marL="913860" algn="ctr" rtl="0">
              <a:spcBef>
                <a:spcPts val="0"/>
              </a:spcBef>
              <a:spcAft>
                <a:spcPts val="0"/>
              </a:spcAft>
              <a:defRPr/>
            </a:lvl7pPr>
            <a:lvl8pPr marL="1370790" algn="ctr" rtl="0">
              <a:spcBef>
                <a:spcPts val="0"/>
              </a:spcBef>
              <a:spcAft>
                <a:spcPts val="0"/>
              </a:spcAft>
              <a:defRPr/>
            </a:lvl8pPr>
            <a:lvl9pPr marL="1827720" algn="ctr" rtl="0">
              <a:spcBef>
                <a:spcPts val="0"/>
              </a:spcBef>
              <a:spcAft>
                <a:spcPts val="0"/>
              </a:spcAft>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9" name="Shape 29"/>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indent="0" rtl="0">
              <a:spcBef>
                <a:spcPts val="0"/>
              </a:spcBef>
              <a:buFont typeface="Calibri"/>
              <a:buNone/>
              <a:defRPr/>
            </a:lvl1pPr>
            <a:lvl2pPr marL="456930" indent="-12430" rtl="0">
              <a:spcBef>
                <a:spcPts val="0"/>
              </a:spcBef>
              <a:buFont typeface="Calibri"/>
              <a:buNone/>
              <a:defRPr/>
            </a:lvl2pPr>
            <a:lvl3pPr marL="913860" indent="-12160" rtl="0">
              <a:spcBef>
                <a:spcPts val="0"/>
              </a:spcBef>
              <a:buFont typeface="Calibri"/>
              <a:buNone/>
              <a:defRPr/>
            </a:lvl3pPr>
            <a:lvl4pPr marL="1370790" indent="-11889" rtl="0">
              <a:spcBef>
                <a:spcPts val="0"/>
              </a:spcBef>
              <a:buFont typeface="Calibri"/>
              <a:buNone/>
              <a:defRPr/>
            </a:lvl4pPr>
            <a:lvl5pPr marL="1827720" indent="-11620" rtl="0">
              <a:spcBef>
                <a:spcPts val="0"/>
              </a:spcBef>
              <a:buFont typeface="Calibri"/>
              <a:buNone/>
              <a:defRPr/>
            </a:lvl5pPr>
            <a:lvl6pPr marL="2284650" indent="-11350" rtl="0">
              <a:spcBef>
                <a:spcPts val="0"/>
              </a:spcBef>
              <a:buFont typeface="Calibri"/>
              <a:buNone/>
              <a:defRPr/>
            </a:lvl6pPr>
            <a:lvl7pPr marL="2741580" indent="-11079" rtl="0">
              <a:spcBef>
                <a:spcPts val="0"/>
              </a:spcBef>
              <a:buFont typeface="Calibri"/>
              <a:buNone/>
              <a:defRPr/>
            </a:lvl7pPr>
            <a:lvl8pPr marL="3198510" indent="-10809" rtl="0">
              <a:spcBef>
                <a:spcPts val="0"/>
              </a:spcBef>
              <a:buFont typeface="Calibri"/>
              <a:buNone/>
              <a:defRPr/>
            </a:lvl8pPr>
            <a:lvl9pPr marL="3655440" indent="-10540" rtl="0">
              <a:spcBef>
                <a:spcPts val="0"/>
              </a:spcBef>
              <a:buFont typeface="Calibri"/>
              <a:buNone/>
              <a:defRPr/>
            </a:lvl9pPr>
          </a:lstStyle>
          <a:p>
            <a:endParaRPr/>
          </a:p>
        </p:txBody>
      </p:sp>
      <p:sp>
        <p:nvSpPr>
          <p:cNvPr id="30" name="Shape 30"/>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1" name="Shape 31"/>
          <p:cNvSpPr txBox="1">
            <a:spLocks noGrp="1"/>
          </p:cNvSpPr>
          <p:nvPr>
            <p:ph type="body" idx="3"/>
          </p:nvPr>
        </p:nvSpPr>
        <p:spPr>
          <a:xfrm>
            <a:off x="4645030" y="1535112"/>
            <a:ext cx="4041774" cy="639762"/>
          </a:xfrm>
          <a:prstGeom prst="rect">
            <a:avLst/>
          </a:prstGeom>
          <a:noFill/>
          <a:ln>
            <a:noFill/>
          </a:ln>
        </p:spPr>
        <p:txBody>
          <a:bodyPr lIns="91425" tIns="91425" rIns="91425" bIns="91425" anchor="b" anchorCtr="0"/>
          <a:lstStyle>
            <a:lvl1pPr marL="0" indent="0" rtl="0">
              <a:spcBef>
                <a:spcPts val="0"/>
              </a:spcBef>
              <a:buFont typeface="Calibri"/>
              <a:buNone/>
              <a:defRPr/>
            </a:lvl1pPr>
            <a:lvl2pPr marL="456930" indent="-12430" rtl="0">
              <a:spcBef>
                <a:spcPts val="0"/>
              </a:spcBef>
              <a:buFont typeface="Calibri"/>
              <a:buNone/>
              <a:defRPr/>
            </a:lvl2pPr>
            <a:lvl3pPr marL="913860" indent="-12160" rtl="0">
              <a:spcBef>
                <a:spcPts val="0"/>
              </a:spcBef>
              <a:buFont typeface="Calibri"/>
              <a:buNone/>
              <a:defRPr/>
            </a:lvl3pPr>
            <a:lvl4pPr marL="1370790" indent="-11889" rtl="0">
              <a:spcBef>
                <a:spcPts val="0"/>
              </a:spcBef>
              <a:buFont typeface="Calibri"/>
              <a:buNone/>
              <a:defRPr/>
            </a:lvl4pPr>
            <a:lvl5pPr marL="1827720" indent="-11620" rtl="0">
              <a:spcBef>
                <a:spcPts val="0"/>
              </a:spcBef>
              <a:buFont typeface="Calibri"/>
              <a:buNone/>
              <a:defRPr/>
            </a:lvl5pPr>
            <a:lvl6pPr marL="2284650" indent="-11350" rtl="0">
              <a:spcBef>
                <a:spcPts val="0"/>
              </a:spcBef>
              <a:buFont typeface="Calibri"/>
              <a:buNone/>
              <a:defRPr/>
            </a:lvl6pPr>
            <a:lvl7pPr marL="2741580" indent="-11079" rtl="0">
              <a:spcBef>
                <a:spcPts val="0"/>
              </a:spcBef>
              <a:buFont typeface="Calibri"/>
              <a:buNone/>
              <a:defRPr/>
            </a:lvl7pPr>
            <a:lvl8pPr marL="3198510" indent="-10809" rtl="0">
              <a:spcBef>
                <a:spcPts val="0"/>
              </a:spcBef>
              <a:buFont typeface="Calibri"/>
              <a:buNone/>
              <a:defRPr/>
            </a:lvl8pPr>
            <a:lvl9pPr marL="3655440" indent="-10540" rtl="0">
              <a:spcBef>
                <a:spcPts val="0"/>
              </a:spcBef>
              <a:buFont typeface="Calibri"/>
              <a:buNone/>
              <a:defRPr/>
            </a:lvl9pPr>
          </a:lstStyle>
          <a:p>
            <a:endParaRPr/>
          </a:p>
        </p:txBody>
      </p:sp>
      <p:sp>
        <p:nvSpPr>
          <p:cNvPr id="32" name="Shape 32"/>
          <p:cNvSpPr txBox="1">
            <a:spLocks noGrp="1"/>
          </p:cNvSpPr>
          <p:nvPr>
            <p:ph type="body" idx="4"/>
          </p:nvPr>
        </p:nvSpPr>
        <p:spPr>
          <a:xfrm>
            <a:off x="4645030" y="2174875"/>
            <a:ext cx="4041774" cy="3951287"/>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6930" algn="ctr" rtl="0">
              <a:spcBef>
                <a:spcPts val="0"/>
              </a:spcBef>
              <a:spcAft>
                <a:spcPts val="0"/>
              </a:spcAft>
              <a:defRPr/>
            </a:lvl6pPr>
            <a:lvl7pPr marL="913860" algn="ctr" rtl="0">
              <a:spcBef>
                <a:spcPts val="0"/>
              </a:spcBef>
              <a:spcAft>
                <a:spcPts val="0"/>
              </a:spcAft>
              <a:defRPr/>
            </a:lvl7pPr>
            <a:lvl8pPr marL="1370790" algn="ctr" rtl="0">
              <a:spcBef>
                <a:spcPts val="0"/>
              </a:spcBef>
              <a:spcAft>
                <a:spcPts val="0"/>
              </a:spcAft>
              <a:defRPr/>
            </a:lvl8pPr>
            <a:lvl9pPr marL="1827720" algn="ctr" rtl="0">
              <a:spcBef>
                <a:spcPts val="0"/>
              </a:spcBef>
              <a:spcAft>
                <a:spcPts val="0"/>
              </a:spcAft>
              <a:defRPr/>
            </a:lvl9pPr>
          </a:lstStyle>
          <a:p>
            <a:endParaRPr/>
          </a:p>
        </p:txBody>
      </p:sp>
      <p:sp>
        <p:nvSpPr>
          <p:cNvPr id="35" name="Shape 35"/>
          <p:cNvSpPr txBox="1">
            <a:spLocks noGrp="1"/>
          </p:cNvSpPr>
          <p:nvPr>
            <p:ph type="body" idx="1"/>
          </p:nvPr>
        </p:nvSpPr>
        <p:spPr>
          <a:xfrm>
            <a:off x="457200" y="1600201"/>
            <a:ext cx="4038599" cy="4525963"/>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6" name="Shape 36"/>
          <p:cNvSpPr txBox="1">
            <a:spLocks noGrp="1"/>
          </p:cNvSpPr>
          <p:nvPr>
            <p:ph type="body" idx="2"/>
          </p:nvPr>
        </p:nvSpPr>
        <p:spPr>
          <a:xfrm>
            <a:off x="4648200" y="1600201"/>
            <a:ext cx="4038599" cy="4525963"/>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9" name="Shape 39"/>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indent="0" rtl="0">
              <a:spcBef>
                <a:spcPts val="0"/>
              </a:spcBef>
              <a:buClr>
                <a:srgbClr val="888888"/>
              </a:buClr>
              <a:buFont typeface="Calibri"/>
              <a:buNone/>
              <a:defRPr/>
            </a:lvl1pPr>
            <a:lvl2pPr marL="456930" indent="-12430" rtl="0">
              <a:spcBef>
                <a:spcPts val="0"/>
              </a:spcBef>
              <a:buClr>
                <a:srgbClr val="888888"/>
              </a:buClr>
              <a:buFont typeface="Calibri"/>
              <a:buNone/>
              <a:defRPr/>
            </a:lvl2pPr>
            <a:lvl3pPr marL="913860" indent="-12160" rtl="0">
              <a:spcBef>
                <a:spcPts val="0"/>
              </a:spcBef>
              <a:buClr>
                <a:srgbClr val="888888"/>
              </a:buClr>
              <a:buFont typeface="Calibri"/>
              <a:buNone/>
              <a:defRPr/>
            </a:lvl3pPr>
            <a:lvl4pPr marL="1370790" indent="-11889" rtl="0">
              <a:spcBef>
                <a:spcPts val="0"/>
              </a:spcBef>
              <a:buClr>
                <a:srgbClr val="888888"/>
              </a:buClr>
              <a:buFont typeface="Calibri"/>
              <a:buNone/>
              <a:defRPr/>
            </a:lvl4pPr>
            <a:lvl5pPr marL="1827720" indent="-11620" rtl="0">
              <a:spcBef>
                <a:spcPts val="0"/>
              </a:spcBef>
              <a:buClr>
                <a:srgbClr val="888888"/>
              </a:buClr>
              <a:buFont typeface="Calibri"/>
              <a:buNone/>
              <a:defRPr/>
            </a:lvl5pPr>
            <a:lvl6pPr marL="2284650" indent="-11350" rtl="0">
              <a:spcBef>
                <a:spcPts val="0"/>
              </a:spcBef>
              <a:buClr>
                <a:srgbClr val="888888"/>
              </a:buClr>
              <a:buFont typeface="Calibri"/>
              <a:buNone/>
              <a:defRPr/>
            </a:lvl6pPr>
            <a:lvl7pPr marL="2741580" indent="-11079" rtl="0">
              <a:spcBef>
                <a:spcPts val="0"/>
              </a:spcBef>
              <a:buClr>
                <a:srgbClr val="888888"/>
              </a:buClr>
              <a:buFont typeface="Calibri"/>
              <a:buNone/>
              <a:defRPr/>
            </a:lvl7pPr>
            <a:lvl8pPr marL="3198510" indent="-10809" rtl="0">
              <a:spcBef>
                <a:spcPts val="0"/>
              </a:spcBef>
              <a:buClr>
                <a:srgbClr val="888888"/>
              </a:buClr>
              <a:buFont typeface="Calibri"/>
              <a:buNone/>
              <a:defRPr/>
            </a:lvl8pPr>
            <a:lvl9pPr marL="3655440" indent="-10540" rtl="0">
              <a:spcBef>
                <a:spcPts val="0"/>
              </a:spcBef>
              <a:buClr>
                <a:srgbClr val="888888"/>
              </a:buClr>
              <a:buFont typeface="Calibri"/>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indent="0" algn="ctr" rtl="0">
              <a:spcBef>
                <a:spcPts val="0"/>
              </a:spcBef>
              <a:spcAft>
                <a:spcPts val="0"/>
              </a:spcAft>
              <a:defRPr/>
            </a:lvl1pPr>
            <a:lvl2pPr marL="0" marR="0" indent="0" algn="ctr" rtl="0">
              <a:spcBef>
                <a:spcPts val="0"/>
              </a:spcBef>
              <a:spcAft>
                <a:spcPts val="0"/>
              </a:spcAft>
              <a:defRPr/>
            </a:lvl2pPr>
            <a:lvl3pPr marL="0" marR="0" indent="0" algn="ctr" rtl="0">
              <a:spcBef>
                <a:spcPts val="0"/>
              </a:spcBef>
              <a:spcAft>
                <a:spcPts val="0"/>
              </a:spcAft>
              <a:defRPr/>
            </a:lvl3pPr>
            <a:lvl4pPr marL="0" marR="0" indent="0" algn="ctr" rtl="0">
              <a:spcBef>
                <a:spcPts val="0"/>
              </a:spcBef>
              <a:spcAft>
                <a:spcPts val="0"/>
              </a:spcAft>
              <a:defRPr/>
            </a:lvl4pPr>
            <a:lvl5pPr marL="0" marR="0" indent="0" algn="ctr" rtl="0">
              <a:spcBef>
                <a:spcPts val="0"/>
              </a:spcBef>
              <a:spcAft>
                <a:spcPts val="0"/>
              </a:spcAft>
              <a:defRPr/>
            </a:lvl5pPr>
            <a:lvl6pPr marL="456930" marR="0" indent="-12430" algn="ctr" rtl="0">
              <a:spcBef>
                <a:spcPts val="0"/>
              </a:spcBef>
              <a:spcAft>
                <a:spcPts val="0"/>
              </a:spcAft>
              <a:defRPr/>
            </a:lvl6pPr>
            <a:lvl7pPr marL="913860" marR="0" indent="-12160" algn="ctr" rtl="0">
              <a:spcBef>
                <a:spcPts val="0"/>
              </a:spcBef>
              <a:spcAft>
                <a:spcPts val="0"/>
              </a:spcAft>
              <a:defRPr/>
            </a:lvl7pPr>
            <a:lvl8pPr marL="1370790" marR="0" indent="-11889" algn="ctr" rtl="0">
              <a:spcBef>
                <a:spcPts val="0"/>
              </a:spcBef>
              <a:spcAft>
                <a:spcPts val="0"/>
              </a:spcAft>
              <a:defRPr/>
            </a:lvl8pPr>
            <a:lvl9pPr marL="1827720" marR="0" indent="-11620" algn="ctr" rtl="0">
              <a:spcBef>
                <a:spcPts val="0"/>
              </a:spcBef>
              <a:spcAft>
                <a:spcPts val="0"/>
              </a:spcAft>
              <a:defRPr/>
            </a:lvl9pPr>
          </a:lstStyle>
          <a:p>
            <a:endParaRPr/>
          </a:p>
        </p:txBody>
      </p:sp>
      <p:sp>
        <p:nvSpPr>
          <p:cNvPr id="6" name="Shape 6"/>
          <p:cNvSpPr txBox="1">
            <a:spLocks noGrp="1"/>
          </p:cNvSpPr>
          <p:nvPr>
            <p:ph type="body" idx="1"/>
          </p:nvPr>
        </p:nvSpPr>
        <p:spPr>
          <a:xfrm>
            <a:off x="457200" y="1600200"/>
            <a:ext cx="8229600" cy="4525961"/>
          </a:xfrm>
          <a:prstGeom prst="rect">
            <a:avLst/>
          </a:prstGeom>
          <a:noFill/>
          <a:ln>
            <a:noFill/>
          </a:ln>
        </p:spPr>
        <p:txBody>
          <a:bodyPr lIns="91425" tIns="91425" rIns="91425" bIns="91425" anchor="t" anchorCtr="0"/>
          <a:lstStyle>
            <a:lvl1pPr marL="341313" marR="0" indent="-138113" algn="l" rtl="0">
              <a:spcBef>
                <a:spcPts val="640"/>
              </a:spcBef>
              <a:spcAft>
                <a:spcPts val="0"/>
              </a:spcAft>
              <a:buClr>
                <a:schemeClr val="dk1"/>
              </a:buClr>
              <a:buFont typeface="Arial"/>
              <a:buChar char="•"/>
              <a:defRPr/>
            </a:lvl1pPr>
            <a:lvl2pPr marL="741363" marR="0" indent="-106362" algn="l" rtl="0">
              <a:spcBef>
                <a:spcPts val="560"/>
              </a:spcBef>
              <a:spcAft>
                <a:spcPts val="0"/>
              </a:spcAft>
              <a:buClr>
                <a:schemeClr val="dk1"/>
              </a:buClr>
              <a:buFont typeface="Arial"/>
              <a:buChar char="–"/>
              <a:defRPr/>
            </a:lvl2pPr>
            <a:lvl3pPr marL="1141413" marR="0" indent="-74612" algn="l" rtl="0">
              <a:spcBef>
                <a:spcPts val="480"/>
              </a:spcBef>
              <a:spcAft>
                <a:spcPts val="0"/>
              </a:spcAft>
              <a:buClr>
                <a:schemeClr val="dk1"/>
              </a:buClr>
              <a:buFont typeface="Arial"/>
              <a:buChar char="•"/>
              <a:defRPr/>
            </a:lvl3pPr>
            <a:lvl4pPr marL="1598613" marR="0" indent="-100012" algn="l" rtl="0">
              <a:spcBef>
                <a:spcPts val="400"/>
              </a:spcBef>
              <a:spcAft>
                <a:spcPts val="0"/>
              </a:spcAft>
              <a:buClr>
                <a:schemeClr val="dk1"/>
              </a:buClr>
              <a:buFont typeface="Arial"/>
              <a:buChar char="–"/>
              <a:defRPr/>
            </a:lvl4pPr>
            <a:lvl5pPr marL="2055813" marR="0" indent="-100013" algn="l" rtl="0">
              <a:spcBef>
                <a:spcPts val="400"/>
              </a:spcBef>
              <a:spcAft>
                <a:spcPts val="0"/>
              </a:spcAft>
              <a:buClr>
                <a:schemeClr val="dk1"/>
              </a:buClr>
              <a:buFont typeface="Arial"/>
              <a:buChar char="»"/>
              <a:defRPr/>
            </a:lvl5pPr>
            <a:lvl6pPr marL="2513115" marR="0" indent="-112815" algn="l" rtl="0">
              <a:spcBef>
                <a:spcPts val="400"/>
              </a:spcBef>
              <a:buClr>
                <a:schemeClr val="dk1"/>
              </a:buClr>
              <a:buFont typeface="Arial"/>
              <a:buChar char="•"/>
              <a:defRPr/>
            </a:lvl6pPr>
            <a:lvl7pPr marL="2970045" marR="0" indent="-112545" algn="l" rtl="0">
              <a:spcBef>
                <a:spcPts val="400"/>
              </a:spcBef>
              <a:buClr>
                <a:schemeClr val="dk1"/>
              </a:buClr>
              <a:buFont typeface="Arial"/>
              <a:buChar char="•"/>
              <a:defRPr/>
            </a:lvl7pPr>
            <a:lvl8pPr marL="3426975" marR="0" indent="-112274" algn="l" rtl="0">
              <a:spcBef>
                <a:spcPts val="400"/>
              </a:spcBef>
              <a:buClr>
                <a:schemeClr val="dk1"/>
              </a:buClr>
              <a:buFont typeface="Arial"/>
              <a:buChar char="•"/>
              <a:defRPr/>
            </a:lvl8pPr>
            <a:lvl9pPr marL="3883905" marR="0" indent="-112005" algn="l" rtl="0">
              <a:spcBef>
                <a:spcPts val="400"/>
              </a:spcBef>
              <a:buClr>
                <a:schemeClr val="dk1"/>
              </a:buClr>
              <a:buFont typeface="Arial"/>
              <a:buChar char="•"/>
              <a:defRPr/>
            </a:lvl9pPr>
          </a:lstStyle>
          <a:p>
            <a:endParaRPr/>
          </a:p>
        </p:txBody>
      </p:sp>
      <p:sp>
        <p:nvSpPr>
          <p:cNvPr id="7" name="Shape 7"/>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6930" marR="0" indent="-12430" algn="l" rtl="0">
              <a:spcBef>
                <a:spcPts val="0"/>
              </a:spcBef>
              <a:defRPr/>
            </a:lvl2pPr>
            <a:lvl3pPr marL="913860" marR="0" indent="-12160" algn="l" rtl="0">
              <a:spcBef>
                <a:spcPts val="0"/>
              </a:spcBef>
              <a:defRPr/>
            </a:lvl3pPr>
            <a:lvl4pPr marL="1370790" marR="0" indent="-11889" algn="l" rtl="0">
              <a:spcBef>
                <a:spcPts val="0"/>
              </a:spcBef>
              <a:defRPr/>
            </a:lvl4pPr>
            <a:lvl5pPr marL="1827720" marR="0" indent="-11620" algn="l" rtl="0">
              <a:spcBef>
                <a:spcPts val="0"/>
              </a:spcBef>
              <a:defRPr/>
            </a:lvl5pPr>
            <a:lvl6pPr marL="2284650" marR="0" indent="-11350" algn="l" rtl="0">
              <a:spcBef>
                <a:spcPts val="0"/>
              </a:spcBef>
              <a:defRPr/>
            </a:lvl6pPr>
            <a:lvl7pPr marL="2741580" marR="0" indent="-11079" algn="l" rtl="0">
              <a:spcBef>
                <a:spcPts val="0"/>
              </a:spcBef>
              <a:defRPr/>
            </a:lvl7pPr>
            <a:lvl8pPr marL="3198510" marR="0" indent="-10809" algn="l" rtl="0">
              <a:spcBef>
                <a:spcPts val="0"/>
              </a:spcBef>
              <a:defRPr/>
            </a:lvl8pPr>
            <a:lvl9pPr marL="3655440" marR="0" indent="-10540" algn="l" rtl="0">
              <a:spcBef>
                <a:spcPts val="0"/>
              </a:spcBef>
              <a:defRPr/>
            </a:lvl9pPr>
          </a:lstStyle>
          <a:p>
            <a:endParaRPr/>
          </a:p>
        </p:txBody>
      </p:sp>
      <p:sp>
        <p:nvSpPr>
          <p:cNvPr id="8" name="Shape 8"/>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l" rtl="0">
              <a:spcBef>
                <a:spcPts val="0"/>
              </a:spcBef>
              <a:defRPr/>
            </a:lvl1pPr>
            <a:lvl2pPr marL="456930" marR="0" indent="-12430" algn="l" rtl="0">
              <a:spcBef>
                <a:spcPts val="0"/>
              </a:spcBef>
              <a:defRPr/>
            </a:lvl2pPr>
            <a:lvl3pPr marL="913860" marR="0" indent="-12160" algn="l" rtl="0">
              <a:spcBef>
                <a:spcPts val="0"/>
              </a:spcBef>
              <a:defRPr/>
            </a:lvl3pPr>
            <a:lvl4pPr marL="1370790" marR="0" indent="-11889" algn="l" rtl="0">
              <a:spcBef>
                <a:spcPts val="0"/>
              </a:spcBef>
              <a:defRPr/>
            </a:lvl4pPr>
            <a:lvl5pPr marL="1827720" marR="0" indent="-11620" algn="l" rtl="0">
              <a:spcBef>
                <a:spcPts val="0"/>
              </a:spcBef>
              <a:defRPr/>
            </a:lvl5pPr>
            <a:lvl6pPr marL="2284650" marR="0" indent="-11350" algn="l" rtl="0">
              <a:spcBef>
                <a:spcPts val="0"/>
              </a:spcBef>
              <a:defRPr/>
            </a:lvl6pPr>
            <a:lvl7pPr marL="2741580" marR="0" indent="-11079" algn="l" rtl="0">
              <a:spcBef>
                <a:spcPts val="0"/>
              </a:spcBef>
              <a:defRPr/>
            </a:lvl7pPr>
            <a:lvl8pPr marL="3198510" marR="0" indent="-10809" algn="l" rtl="0">
              <a:spcBef>
                <a:spcPts val="0"/>
              </a:spcBef>
              <a:defRPr/>
            </a:lvl8pPr>
            <a:lvl9pPr marL="3655440" marR="0" indent="-10540" algn="l" rtl="0">
              <a:spcBef>
                <a:spcPts val="0"/>
              </a:spcBef>
              <a:defRPr/>
            </a:lvl9pPr>
          </a:lstStyle>
          <a:p>
            <a:endParaRPr/>
          </a:p>
        </p:txBody>
      </p:sp>
      <p:sp>
        <p:nvSpPr>
          <p:cNvPr id="9" name="Shape 9"/>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lstStyle>
            <a:lvl1pPr marL="0" marR="0" indent="0" algn="r" rtl="0">
              <a:spcBef>
                <a:spcPts val="0"/>
              </a:spcBef>
              <a:defRPr/>
            </a:lvl1pPr>
            <a:lvl2pPr marL="456930" marR="0" indent="-12430" algn="l" rtl="0">
              <a:spcBef>
                <a:spcPts val="0"/>
              </a:spcBef>
              <a:defRPr/>
            </a:lvl2pPr>
            <a:lvl3pPr marL="913860" marR="0" indent="-12160" algn="l" rtl="0">
              <a:spcBef>
                <a:spcPts val="0"/>
              </a:spcBef>
              <a:defRPr/>
            </a:lvl3pPr>
            <a:lvl4pPr marL="1370790" marR="0" indent="-11889" algn="l" rtl="0">
              <a:spcBef>
                <a:spcPts val="0"/>
              </a:spcBef>
              <a:defRPr/>
            </a:lvl4pPr>
            <a:lvl5pPr marL="1827720" marR="0" indent="-11620" algn="l" rtl="0">
              <a:spcBef>
                <a:spcPts val="0"/>
              </a:spcBef>
              <a:defRPr/>
            </a:lvl5pPr>
            <a:lvl6pPr marL="2284650" marR="0" indent="-11350" algn="l" rtl="0">
              <a:spcBef>
                <a:spcPts val="0"/>
              </a:spcBef>
              <a:defRPr/>
            </a:lvl6pPr>
            <a:lvl7pPr marL="2741580" marR="0" indent="-11079" algn="l" rtl="0">
              <a:spcBef>
                <a:spcPts val="0"/>
              </a:spcBef>
              <a:defRPr/>
            </a:lvl7pPr>
            <a:lvl8pPr marL="3198510" marR="0" indent="-10809" algn="l" rtl="0">
              <a:spcBef>
                <a:spcPts val="0"/>
              </a:spcBef>
              <a:defRPr/>
            </a:lvl8pPr>
            <a:lvl9pPr marL="3655440" marR="0" indent="-10540" algn="l" rtl="0">
              <a:spcBef>
                <a:spcPts val="0"/>
              </a:spcBef>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0.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Shape 47"/>
          <p:cNvSpPr txBox="1"/>
          <p:nvPr/>
        </p:nvSpPr>
        <p:spPr>
          <a:xfrm rot="10800000" flipH="1">
            <a:off x="0" y="6857999"/>
            <a:ext cx="9144000" cy="46036"/>
          </a:xfrm>
          <a:prstGeom prst="rect">
            <a:avLst/>
          </a:prstGeom>
          <a:gradFill>
            <a:gsLst>
              <a:gs pos="0">
                <a:srgbClr val="1F447F"/>
              </a:gs>
              <a:gs pos="50000">
                <a:srgbClr val="C2D1ED"/>
              </a:gs>
              <a:gs pos="100000">
                <a:srgbClr val="E1E8F5"/>
              </a:gs>
            </a:gsLst>
            <a:lin ang="0" scaled="0"/>
          </a:gradFill>
          <a:ln>
            <a:noFill/>
          </a:ln>
        </p:spPr>
        <p:txBody>
          <a:bodyPr lIns="91375" tIns="45675" rIns="91375" bIns="45675" anchor="ctr"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pic>
        <p:nvPicPr>
          <p:cNvPr id="48" name="Shape 48"/>
          <p:cNvPicPr preferRelativeResize="0"/>
          <p:nvPr/>
        </p:nvPicPr>
        <p:blipFill rotWithShape="1">
          <a:blip r:embed="rId3">
            <a:alphaModFix/>
          </a:blip>
          <a:srcRect/>
          <a:stretch/>
        </p:blipFill>
        <p:spPr>
          <a:xfrm>
            <a:off x="6934200" y="0"/>
            <a:ext cx="2209799" cy="895349"/>
          </a:xfrm>
          <a:prstGeom prst="rect">
            <a:avLst/>
          </a:prstGeom>
          <a:noFill/>
          <a:ln>
            <a:noFill/>
          </a:ln>
        </p:spPr>
      </p:pic>
      <p:sp>
        <p:nvSpPr>
          <p:cNvPr id="49" name="Shape 49"/>
          <p:cNvSpPr txBox="1"/>
          <p:nvPr/>
        </p:nvSpPr>
        <p:spPr>
          <a:xfrm>
            <a:off x="152400" y="149225"/>
            <a:ext cx="6686549" cy="739775"/>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17375E"/>
              </a:buClr>
              <a:buSzPct val="25000"/>
              <a:buFont typeface="Times New Roman"/>
              <a:buNone/>
            </a:pPr>
            <a:r>
              <a:rPr lang="en-US" sz="4200" b="1" i="0" u="none" strike="noStrike" cap="none" baseline="0" dirty="0">
                <a:solidFill>
                  <a:srgbClr val="17375E"/>
                </a:solidFill>
                <a:latin typeface="Times New Roman"/>
                <a:ea typeface="Times New Roman"/>
                <a:cs typeface="Times New Roman"/>
                <a:sym typeface="Times New Roman"/>
              </a:rPr>
              <a:t>Project </a:t>
            </a:r>
            <a:r>
              <a:rPr lang="en-US" sz="4200" b="1" i="0" u="none" strike="noStrike" cap="none" baseline="0" dirty="0" smtClean="0">
                <a:solidFill>
                  <a:srgbClr val="17375E"/>
                </a:solidFill>
                <a:latin typeface="Times New Roman"/>
                <a:ea typeface="Times New Roman"/>
                <a:cs typeface="Times New Roman"/>
                <a:sym typeface="Times New Roman"/>
              </a:rPr>
              <a:t>Overview</a:t>
            </a:r>
            <a:endParaRPr lang="en-US" sz="4200" b="1" i="0" u="none" strike="noStrike" cap="none" baseline="0" dirty="0">
              <a:solidFill>
                <a:srgbClr val="17375E"/>
              </a:solidFill>
              <a:latin typeface="Times New Roman"/>
              <a:ea typeface="Times New Roman"/>
              <a:cs typeface="Times New Roman"/>
              <a:sym typeface="Times New Roman"/>
            </a:endParaRPr>
          </a:p>
        </p:txBody>
      </p:sp>
      <p:sp>
        <p:nvSpPr>
          <p:cNvPr id="50" name="Shape 50"/>
          <p:cNvSpPr txBox="1">
            <a:spLocks noGrp="1"/>
          </p:cNvSpPr>
          <p:nvPr>
            <p:ph type="body" idx="1"/>
          </p:nvPr>
        </p:nvSpPr>
        <p:spPr>
          <a:xfrm>
            <a:off x="457200" y="1981200"/>
            <a:ext cx="8229600" cy="3449999"/>
          </a:xfrm>
          <a:prstGeom prst="rect">
            <a:avLst/>
          </a:prstGeom>
          <a:noFill/>
          <a:ln>
            <a:noFill/>
          </a:ln>
        </p:spPr>
        <p:txBody>
          <a:bodyPr lIns="91375" tIns="45675" rIns="91375" bIns="45675" anchor="t" anchorCtr="0">
            <a:noAutofit/>
          </a:bodyPr>
          <a:lstStyle/>
          <a:p>
            <a:pPr marL="0" marR="0" lvl="0" indent="0" algn="l" rtl="0">
              <a:lnSpc>
                <a:spcPct val="100000"/>
              </a:lnSpc>
              <a:spcBef>
                <a:spcPts val="560"/>
              </a:spcBef>
              <a:spcAft>
                <a:spcPts val="0"/>
              </a:spcAft>
              <a:buClr>
                <a:schemeClr val="dk1"/>
              </a:buClr>
              <a:buSzPct val="78571"/>
              <a:buFont typeface="Arial"/>
              <a:buNone/>
            </a:pPr>
            <a:r>
              <a:rPr lang="en-US" sz="1600" dirty="0">
                <a:solidFill>
                  <a:srgbClr val="222222"/>
                </a:solidFill>
                <a:latin typeface="Calibri"/>
                <a:ea typeface="Calibri"/>
                <a:cs typeface="Calibri"/>
                <a:sym typeface="Calibri"/>
              </a:rPr>
              <a:t>Mary - mary@makersfactory.com</a:t>
            </a:r>
          </a:p>
          <a:p>
            <a:pPr marL="0" marR="0" lvl="0" indent="0" algn="l" rtl="0">
              <a:lnSpc>
                <a:spcPct val="100000"/>
              </a:lnSpc>
              <a:spcBef>
                <a:spcPts val="560"/>
              </a:spcBef>
              <a:spcAft>
                <a:spcPts val="0"/>
              </a:spcAft>
              <a:buClr>
                <a:schemeClr val="dk1"/>
              </a:buClr>
              <a:buSzPct val="78571"/>
              <a:buFont typeface="Arial"/>
              <a:buNone/>
            </a:pPr>
            <a:r>
              <a:rPr lang="en-US" sz="1600" dirty="0">
                <a:solidFill>
                  <a:srgbClr val="222222"/>
                </a:solidFill>
                <a:latin typeface="Calibri"/>
                <a:ea typeface="Calibri"/>
                <a:cs typeface="Calibri"/>
                <a:sym typeface="Calibri"/>
              </a:rPr>
              <a:t>Andy - </a:t>
            </a:r>
            <a:r>
              <a:rPr lang="en-US" sz="1600" dirty="0" smtClean="0">
                <a:solidFill>
                  <a:srgbClr val="222222"/>
                </a:solidFill>
                <a:latin typeface="Calibri"/>
                <a:ea typeface="Calibri"/>
                <a:cs typeface="Calibri"/>
                <a:sym typeface="Calibri"/>
              </a:rPr>
              <a:t>andy@makersfactory.com</a:t>
            </a:r>
            <a:endParaRPr lang="en-US" sz="1600" dirty="0">
              <a:solidFill>
                <a:srgbClr val="222222"/>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SzPct val="25000"/>
              <a:buFont typeface="Times New Roman"/>
              <a:buNone/>
            </a:pPr>
            <a:r>
              <a:rPr lang="en-US" sz="1600" dirty="0">
                <a:solidFill>
                  <a:srgbClr val="222222"/>
                </a:solidFill>
                <a:latin typeface="Calibri"/>
                <a:ea typeface="Calibri"/>
                <a:cs typeface="Calibri"/>
                <a:sym typeface="Calibri"/>
              </a:rPr>
              <a:t>Joe - joe@markersfactory.com</a:t>
            </a:r>
          </a:p>
          <a:p>
            <a:pPr marL="0" marR="0" lvl="0" indent="0" algn="l" rtl="0">
              <a:lnSpc>
                <a:spcPct val="100000"/>
              </a:lnSpc>
              <a:spcBef>
                <a:spcPts val="560"/>
              </a:spcBef>
              <a:spcAft>
                <a:spcPts val="0"/>
              </a:spcAft>
              <a:buClr>
                <a:schemeClr val="dk1"/>
              </a:buClr>
              <a:buFont typeface="Calibri"/>
              <a:buNone/>
            </a:pPr>
            <a:endParaRPr sz="1600" b="0" i="0" u="none" strike="noStrike" cap="none" baseline="0" dirty="0">
              <a:solidFill>
                <a:schemeClr val="dk1"/>
              </a:solidFill>
              <a:latin typeface="Calibri"/>
              <a:ea typeface="Calibri"/>
              <a:cs typeface="Calibri"/>
              <a:sym typeface="Calibri"/>
            </a:endParaRPr>
          </a:p>
          <a:p>
            <a:pPr marL="0" marR="0" lvl="0" indent="0" algn="l" rtl="0">
              <a:lnSpc>
                <a:spcPct val="100000"/>
              </a:lnSpc>
              <a:spcBef>
                <a:spcPts val="600"/>
              </a:spcBef>
              <a:spcAft>
                <a:spcPts val="0"/>
              </a:spcAft>
              <a:buClr>
                <a:schemeClr val="dk1"/>
              </a:buClr>
              <a:buSzPct val="25000"/>
              <a:buFont typeface="Times New Roman"/>
              <a:buNone/>
            </a:pPr>
            <a:r>
              <a:rPr lang="en-US" sz="1600" dirty="0">
                <a:solidFill>
                  <a:schemeClr val="dk1"/>
                </a:solidFill>
                <a:latin typeface="Calibri"/>
                <a:ea typeface="Calibri"/>
                <a:cs typeface="Calibri"/>
                <a:sym typeface="Calibri"/>
              </a:rPr>
              <a:t>Max </a:t>
            </a:r>
            <a:r>
              <a:rPr lang="en-US" sz="1600" dirty="0" err="1">
                <a:solidFill>
                  <a:schemeClr val="dk1"/>
                </a:solidFill>
                <a:latin typeface="Calibri"/>
                <a:ea typeface="Calibri"/>
                <a:cs typeface="Calibri"/>
                <a:sym typeface="Calibri"/>
              </a:rPr>
              <a:t>Hufft</a:t>
            </a:r>
            <a:r>
              <a:rPr lang="en-US" sz="1600" dirty="0">
                <a:solidFill>
                  <a:schemeClr val="dk1"/>
                </a:solidFill>
                <a:latin typeface="Calibri"/>
                <a:ea typeface="Calibri"/>
                <a:cs typeface="Calibri"/>
                <a:sym typeface="Calibri"/>
              </a:rPr>
              <a:t> (Scrum Master)</a:t>
            </a:r>
          </a:p>
          <a:p>
            <a:pPr marL="0" marR="0" lvl="0" indent="0" algn="l" rtl="0">
              <a:lnSpc>
                <a:spcPct val="100000"/>
              </a:lnSpc>
              <a:spcBef>
                <a:spcPts val="600"/>
              </a:spcBef>
              <a:spcAft>
                <a:spcPts val="0"/>
              </a:spcAft>
              <a:buClr>
                <a:schemeClr val="dk1"/>
              </a:buClr>
              <a:buSzPct val="25000"/>
              <a:buFont typeface="Times New Roman"/>
              <a:buNone/>
            </a:pPr>
            <a:r>
              <a:rPr lang="en-US" sz="1600" dirty="0">
                <a:solidFill>
                  <a:schemeClr val="dk1"/>
                </a:solidFill>
                <a:latin typeface="Calibri"/>
                <a:ea typeface="Calibri"/>
                <a:cs typeface="Calibri"/>
                <a:sym typeface="Calibri"/>
              </a:rPr>
              <a:t>Joe Wise (Product </a:t>
            </a:r>
            <a:r>
              <a:rPr lang="en-US" sz="1600" dirty="0" smtClean="0">
                <a:solidFill>
                  <a:schemeClr val="dk1"/>
                </a:solidFill>
                <a:latin typeface="Calibri"/>
                <a:ea typeface="Calibri"/>
                <a:cs typeface="Calibri"/>
                <a:sym typeface="Calibri"/>
              </a:rPr>
              <a:t>Owner)</a:t>
            </a:r>
          </a:p>
          <a:p>
            <a:pPr marL="0" marR="0" lvl="0" indent="0" algn="l" rtl="0">
              <a:lnSpc>
                <a:spcPct val="100000"/>
              </a:lnSpc>
              <a:spcBef>
                <a:spcPts val="600"/>
              </a:spcBef>
              <a:spcAft>
                <a:spcPts val="0"/>
              </a:spcAft>
              <a:buClr>
                <a:schemeClr val="dk1"/>
              </a:buClr>
              <a:buSzPct val="25000"/>
              <a:buFont typeface="Times New Roman"/>
              <a:buNone/>
            </a:pPr>
            <a:r>
              <a:rPr lang="en-US" sz="1600" dirty="0" smtClean="0">
                <a:solidFill>
                  <a:schemeClr val="dk1"/>
                </a:solidFill>
                <a:latin typeface="Calibri"/>
                <a:ea typeface="Calibri"/>
                <a:cs typeface="Calibri"/>
                <a:sym typeface="Calibri"/>
              </a:rPr>
              <a:t>John </a:t>
            </a:r>
            <a:r>
              <a:rPr lang="en-US" sz="1600" dirty="0">
                <a:solidFill>
                  <a:schemeClr val="dk1"/>
                </a:solidFill>
                <a:latin typeface="Calibri"/>
                <a:ea typeface="Calibri"/>
                <a:cs typeface="Calibri"/>
                <a:sym typeface="Calibri"/>
              </a:rPr>
              <a:t>Kang</a:t>
            </a:r>
          </a:p>
          <a:p>
            <a:pPr marL="0" marR="0" lvl="0" indent="0" algn="l" rtl="0">
              <a:lnSpc>
                <a:spcPct val="100000"/>
              </a:lnSpc>
              <a:spcBef>
                <a:spcPts val="600"/>
              </a:spcBef>
              <a:spcAft>
                <a:spcPts val="0"/>
              </a:spcAft>
              <a:buClr>
                <a:schemeClr val="dk1"/>
              </a:buClr>
              <a:buSzPct val="25000"/>
              <a:buFont typeface="Times New Roman"/>
              <a:buNone/>
            </a:pPr>
            <a:r>
              <a:rPr lang="en-US" sz="1600" dirty="0">
                <a:solidFill>
                  <a:schemeClr val="dk1"/>
                </a:solidFill>
                <a:latin typeface="Calibri"/>
                <a:ea typeface="Calibri"/>
                <a:cs typeface="Calibri"/>
                <a:sym typeface="Calibri"/>
              </a:rPr>
              <a:t>Paul-Valentin Mini</a:t>
            </a:r>
          </a:p>
          <a:p>
            <a:pPr marL="0" marR="0" lvl="0" indent="0" algn="l" rtl="0">
              <a:lnSpc>
                <a:spcPct val="100000"/>
              </a:lnSpc>
              <a:spcBef>
                <a:spcPts val="600"/>
              </a:spcBef>
              <a:spcAft>
                <a:spcPts val="0"/>
              </a:spcAft>
              <a:buClr>
                <a:schemeClr val="dk1"/>
              </a:buClr>
              <a:buSzPct val="25000"/>
              <a:buFont typeface="Times New Roman"/>
              <a:buNone/>
            </a:pPr>
            <a:r>
              <a:rPr lang="en-US" sz="1600" dirty="0">
                <a:solidFill>
                  <a:schemeClr val="dk1"/>
                </a:solidFill>
                <a:latin typeface="Calibri"/>
                <a:ea typeface="Calibri"/>
                <a:cs typeface="Calibri"/>
                <a:sym typeface="Calibri"/>
              </a:rPr>
              <a:t>Desmond Vehar</a:t>
            </a:r>
          </a:p>
          <a:p>
            <a:pPr marL="0" marR="0" lvl="0" indent="0" algn="l" rtl="0">
              <a:lnSpc>
                <a:spcPct val="100000"/>
              </a:lnSpc>
              <a:spcBef>
                <a:spcPts val="600"/>
              </a:spcBef>
              <a:spcAft>
                <a:spcPts val="0"/>
              </a:spcAft>
              <a:buClr>
                <a:schemeClr val="dk1"/>
              </a:buClr>
              <a:buSzPct val="25000"/>
              <a:buFont typeface="Times New Roman"/>
              <a:buNone/>
            </a:pPr>
            <a:r>
              <a:rPr lang="en-US" sz="1600" dirty="0">
                <a:solidFill>
                  <a:schemeClr val="dk1"/>
                </a:solidFill>
                <a:latin typeface="Calibri"/>
                <a:ea typeface="Calibri"/>
                <a:cs typeface="Calibri"/>
                <a:sym typeface="Calibri"/>
              </a:rPr>
              <a:t>Brian Lee</a:t>
            </a:r>
          </a:p>
          <a:p>
            <a:pPr marL="0" marR="0" lvl="0" indent="0" algn="l" rtl="0">
              <a:lnSpc>
                <a:spcPct val="100000"/>
              </a:lnSpc>
              <a:spcBef>
                <a:spcPts val="640"/>
              </a:spcBef>
              <a:spcAft>
                <a:spcPts val="0"/>
              </a:spcAft>
              <a:buClr>
                <a:schemeClr val="dk1"/>
              </a:buClr>
              <a:buFont typeface="Times New Roman"/>
              <a:buNone/>
            </a:pPr>
            <a:endParaRPr dirty="0"/>
          </a:p>
        </p:txBody>
      </p:sp>
      <p:sp>
        <p:nvSpPr>
          <p:cNvPr id="52" name="Shape 52"/>
          <p:cNvSpPr txBox="1"/>
          <p:nvPr/>
        </p:nvSpPr>
        <p:spPr>
          <a:xfrm>
            <a:off x="0" y="6248400"/>
            <a:ext cx="9144000" cy="609599"/>
          </a:xfrm>
          <a:prstGeom prst="rect">
            <a:avLst/>
          </a:prstGeom>
          <a:gradFill>
            <a:gsLst>
              <a:gs pos="0">
                <a:srgbClr val="1F447F"/>
              </a:gs>
              <a:gs pos="50000">
                <a:srgbClr val="C2D1ED"/>
              </a:gs>
              <a:gs pos="100000">
                <a:srgbClr val="E1E8F5"/>
              </a:gs>
            </a:gsLst>
            <a:lin ang="0" scaled="0"/>
          </a:gradFill>
          <a:ln>
            <a:noFill/>
          </a:ln>
        </p:spPr>
        <p:txBody>
          <a:bodyPr lIns="91375" tIns="45675" rIns="91375" bIns="45675" anchor="ctr"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pic>
        <p:nvPicPr>
          <p:cNvPr id="53" name="Shape 53"/>
          <p:cNvPicPr preferRelativeResize="0"/>
          <p:nvPr/>
        </p:nvPicPr>
        <p:blipFill>
          <a:blip r:embed="rId4">
            <a:alphaModFix/>
          </a:blip>
          <a:stretch>
            <a:fillRect/>
          </a:stretch>
        </p:blipFill>
        <p:spPr>
          <a:xfrm>
            <a:off x="2257425" y="5089125"/>
            <a:ext cx="6886575" cy="1159275"/>
          </a:xfrm>
          <a:prstGeom prst="rect">
            <a:avLst/>
          </a:prstGeom>
          <a:noFill/>
          <a:ln>
            <a:noFill/>
          </a:ln>
        </p:spPr>
      </p:pic>
      <p:sp>
        <p:nvSpPr>
          <p:cNvPr id="10" name="Shape 61"/>
          <p:cNvSpPr txBox="1">
            <a:spLocks/>
          </p:cNvSpPr>
          <p:nvPr/>
        </p:nvSpPr>
        <p:spPr>
          <a:xfrm>
            <a:off x="380700" y="519112"/>
            <a:ext cx="8382599" cy="1143000"/>
          </a:xfrm>
          <a:prstGeom prst="rect">
            <a:avLst/>
          </a:prstGeom>
          <a:noFill/>
          <a:ln>
            <a:noFill/>
          </a:ln>
        </p:spPr>
        <p:txBody>
          <a:bodyPr lIns="91375" tIns="45675" rIns="91375" bIns="45675" anchor="ctr" anchorCtr="0">
            <a:noAutofit/>
          </a:bodyPr>
          <a:lstStyle>
            <a:defPPr marR="0" algn="l" rtl="0">
              <a:lnSpc>
                <a:spcPct val="100000"/>
              </a:lnSpc>
              <a:spcBef>
                <a:spcPts val="0"/>
              </a:spcBef>
              <a:spcAft>
                <a:spcPts val="0"/>
              </a:spcAft>
            </a:defPPr>
            <a:lvl1pPr marL="0" marR="0" indent="0" algn="ctr"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L="0" marR="0" indent="0" algn="ctr"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L="0" marR="0" indent="0" algn="ctr" rtl="0">
              <a:spcBef>
                <a:spcPts val="0"/>
              </a:spcBef>
              <a:spcAft>
                <a:spcPts val="0"/>
              </a:spcAft>
              <a:defRPr/>
            </a:lvl3pPr>
            <a:lvl4pPr marL="0" marR="0" indent="0" algn="ctr" rtl="0">
              <a:spcBef>
                <a:spcPts val="0"/>
              </a:spcBef>
              <a:spcAft>
                <a:spcPts val="0"/>
              </a:spcAft>
              <a:defRPr/>
            </a:lvl4pPr>
            <a:lvl5pPr marL="0" marR="0" indent="0" algn="ctr" rtl="0">
              <a:spcBef>
                <a:spcPts val="0"/>
              </a:spcBef>
              <a:spcAft>
                <a:spcPts val="0"/>
              </a:spcAft>
              <a:defRPr/>
            </a:lvl5pPr>
            <a:lvl6pPr marL="456930" marR="0" indent="-12430" algn="ctr" rtl="0">
              <a:spcBef>
                <a:spcPts val="0"/>
              </a:spcBef>
              <a:spcAft>
                <a:spcPts val="0"/>
              </a:spcAft>
              <a:defRPr/>
            </a:lvl6pPr>
            <a:lvl7pPr marL="913860" marR="0" indent="-12160" algn="ctr" rtl="0">
              <a:spcBef>
                <a:spcPts val="0"/>
              </a:spcBef>
              <a:spcAft>
                <a:spcPts val="0"/>
              </a:spcAft>
              <a:defRPr/>
            </a:lvl7pPr>
            <a:lvl8pPr marL="1370790" marR="0" indent="-11889" algn="ctr" rtl="0">
              <a:spcBef>
                <a:spcPts val="0"/>
              </a:spcBef>
              <a:spcAft>
                <a:spcPts val="0"/>
              </a:spcAft>
              <a:defRPr/>
            </a:lvl8pPr>
            <a:lvl9pPr marL="1827720" marR="0" indent="-11620" algn="ctr" rtl="0">
              <a:spcBef>
                <a:spcPts val="0"/>
              </a:spcBef>
              <a:spcAft>
                <a:spcPts val="0"/>
              </a:spcAft>
              <a:defRPr/>
            </a:lvl9pPr>
          </a:lstStyle>
          <a:p>
            <a:pPr>
              <a:buClr>
                <a:schemeClr val="dk1"/>
              </a:buClr>
              <a:buSzPct val="25000"/>
              <a:buFont typeface="Times New Roman"/>
              <a:buNone/>
            </a:pPr>
            <a:r>
              <a:rPr lang="en-US" sz="3200" dirty="0" err="1" smtClean="0">
                <a:solidFill>
                  <a:schemeClr val="dk1"/>
                </a:solidFill>
                <a:latin typeface="Times New Roman"/>
                <a:ea typeface="Times New Roman"/>
                <a:cs typeface="Times New Roman"/>
                <a:sym typeface="Times New Roman"/>
              </a:rPr>
              <a:t>MakersFactory</a:t>
            </a:r>
            <a:r>
              <a:rPr lang="en-US" sz="3200" dirty="0" smtClean="0">
                <a:solidFill>
                  <a:schemeClr val="dk1"/>
                </a:solidFill>
                <a:latin typeface="Times New Roman"/>
                <a:ea typeface="Times New Roman"/>
                <a:cs typeface="Times New Roman"/>
                <a:sym typeface="Times New Roman"/>
              </a:rPr>
              <a:t>/</a:t>
            </a:r>
            <a:r>
              <a:rPr lang="en-US" sz="3200" dirty="0" err="1" smtClean="0">
                <a:solidFill>
                  <a:schemeClr val="dk1"/>
                </a:solidFill>
                <a:latin typeface="Times New Roman"/>
                <a:ea typeface="Times New Roman"/>
                <a:cs typeface="Times New Roman"/>
                <a:sym typeface="Times New Roman"/>
              </a:rPr>
              <a:t>MinecraftEdu</a:t>
            </a:r>
            <a:r>
              <a:rPr lang="en-US" sz="3600" dirty="0" smtClean="0">
                <a:solidFill>
                  <a:schemeClr val="dk1"/>
                </a:solidFill>
                <a:latin typeface="Times New Roman"/>
                <a:ea typeface="Times New Roman"/>
                <a:cs typeface="Times New Roman"/>
                <a:sym typeface="Times New Roman"/>
              </a:rPr>
              <a:t> Monterey Bay</a:t>
            </a:r>
            <a:endParaRPr lang="en-US" sz="3600" dirty="0">
              <a:solidFill>
                <a:schemeClr val="dk1"/>
              </a:solidFill>
              <a:latin typeface="Times New Roman"/>
              <a:ea typeface="Times New Roman"/>
              <a:cs typeface="Times New Roman"/>
              <a:sym typeface="Times New Roman"/>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Shape 58"/>
          <p:cNvSpPr txBox="1"/>
          <p:nvPr/>
        </p:nvSpPr>
        <p:spPr>
          <a:xfrm>
            <a:off x="0" y="6248400"/>
            <a:ext cx="9144000" cy="609599"/>
          </a:xfrm>
          <a:prstGeom prst="rect">
            <a:avLst/>
          </a:prstGeom>
          <a:gradFill>
            <a:gsLst>
              <a:gs pos="0">
                <a:srgbClr val="1F447F"/>
              </a:gs>
              <a:gs pos="50000">
                <a:srgbClr val="C2D1ED"/>
              </a:gs>
              <a:gs pos="100000">
                <a:srgbClr val="E1E8F5"/>
              </a:gs>
            </a:gsLst>
            <a:lin ang="0" scaled="0"/>
          </a:gradFill>
          <a:ln>
            <a:noFill/>
          </a:ln>
        </p:spPr>
        <p:txBody>
          <a:bodyPr lIns="91375" tIns="45675" rIns="91375" bIns="45675" anchor="ctr"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pic>
        <p:nvPicPr>
          <p:cNvPr id="59" name="Shape 59"/>
          <p:cNvPicPr preferRelativeResize="0"/>
          <p:nvPr/>
        </p:nvPicPr>
        <p:blipFill rotWithShape="1">
          <a:blip r:embed="rId3">
            <a:alphaModFix/>
          </a:blip>
          <a:srcRect/>
          <a:stretch/>
        </p:blipFill>
        <p:spPr>
          <a:xfrm>
            <a:off x="6934200" y="0"/>
            <a:ext cx="2209799" cy="895349"/>
          </a:xfrm>
          <a:prstGeom prst="rect">
            <a:avLst/>
          </a:prstGeom>
          <a:noFill/>
          <a:ln>
            <a:noFill/>
          </a:ln>
        </p:spPr>
      </p:pic>
      <p:sp>
        <p:nvSpPr>
          <p:cNvPr id="60" name="Shape 60"/>
          <p:cNvSpPr txBox="1"/>
          <p:nvPr/>
        </p:nvSpPr>
        <p:spPr>
          <a:xfrm>
            <a:off x="152400" y="149225"/>
            <a:ext cx="6686549" cy="739775"/>
          </a:xfrm>
          <a:prstGeom prst="rect">
            <a:avLst/>
          </a:prstGeom>
          <a:noFill/>
          <a:ln>
            <a:noFill/>
          </a:ln>
        </p:spPr>
        <p:txBody>
          <a:bodyPr lIns="91425" tIns="45700" rIns="91425" bIns="45700" anchor="t" anchorCtr="0">
            <a:noAutofit/>
          </a:bodyPr>
          <a:lstStyle/>
          <a:p>
            <a:pPr lvl="0">
              <a:buClr>
                <a:srgbClr val="17375E"/>
              </a:buClr>
              <a:buSzPct val="25000"/>
            </a:pPr>
            <a:r>
              <a:rPr lang="en-US" sz="4200" b="1" dirty="0">
                <a:solidFill>
                  <a:srgbClr val="17375E"/>
                </a:solidFill>
                <a:latin typeface="Times New Roman"/>
                <a:ea typeface="Times New Roman"/>
                <a:cs typeface="Times New Roman"/>
                <a:sym typeface="Times New Roman"/>
              </a:rPr>
              <a:t>Project Overview</a:t>
            </a:r>
            <a:endParaRPr lang="en-US" sz="4200" b="1" dirty="0">
              <a:solidFill>
                <a:srgbClr val="17375E"/>
              </a:solidFill>
              <a:latin typeface="Times New Roman"/>
              <a:ea typeface="Times New Roman"/>
              <a:cs typeface="Times New Roman"/>
              <a:sym typeface="Times New Roman"/>
            </a:endParaRPr>
          </a:p>
        </p:txBody>
      </p:sp>
      <p:sp>
        <p:nvSpPr>
          <p:cNvPr id="61" name="Shape 61"/>
          <p:cNvSpPr txBox="1">
            <a:spLocks noGrp="1"/>
          </p:cNvSpPr>
          <p:nvPr>
            <p:ph type="title"/>
          </p:nvPr>
        </p:nvSpPr>
        <p:spPr>
          <a:xfrm>
            <a:off x="380700" y="519112"/>
            <a:ext cx="8382599" cy="1143000"/>
          </a:xfrm>
          <a:prstGeom prst="rect">
            <a:avLst/>
          </a:prstGeom>
          <a:noFill/>
          <a:ln>
            <a:noFill/>
          </a:ln>
        </p:spPr>
        <p:txBody>
          <a:bodyPr lIns="91375" tIns="45675" rIns="91375" bIns="45675" anchor="ctr" anchorCtr="0">
            <a:noAutofit/>
          </a:bodyPr>
          <a:lstStyle/>
          <a:p>
            <a:pPr marL="0" marR="0" lvl="0" indent="0" algn="ctr" rtl="0">
              <a:lnSpc>
                <a:spcPct val="100000"/>
              </a:lnSpc>
              <a:spcBef>
                <a:spcPts val="0"/>
              </a:spcBef>
              <a:spcAft>
                <a:spcPts val="0"/>
              </a:spcAft>
              <a:buClr>
                <a:schemeClr val="dk1"/>
              </a:buClr>
              <a:buSzPct val="25000"/>
              <a:buFont typeface="Times New Roman"/>
              <a:buNone/>
            </a:pPr>
            <a:r>
              <a:rPr lang="en-US" sz="3200" dirty="0" err="1">
                <a:solidFill>
                  <a:schemeClr val="dk1"/>
                </a:solidFill>
                <a:latin typeface="Times New Roman"/>
                <a:ea typeface="Times New Roman"/>
                <a:cs typeface="Times New Roman"/>
                <a:sym typeface="Times New Roman"/>
              </a:rPr>
              <a:t>MakersFactory</a:t>
            </a:r>
            <a:r>
              <a:rPr lang="en-US" sz="3200" dirty="0">
                <a:solidFill>
                  <a:schemeClr val="dk1"/>
                </a:solidFill>
                <a:latin typeface="Times New Roman"/>
                <a:ea typeface="Times New Roman"/>
                <a:cs typeface="Times New Roman"/>
                <a:sym typeface="Times New Roman"/>
              </a:rPr>
              <a:t>/</a:t>
            </a:r>
            <a:r>
              <a:rPr lang="en-US" sz="3200" dirty="0" err="1">
                <a:solidFill>
                  <a:schemeClr val="dk1"/>
                </a:solidFill>
                <a:latin typeface="Times New Roman"/>
                <a:ea typeface="Times New Roman"/>
                <a:cs typeface="Times New Roman"/>
                <a:sym typeface="Times New Roman"/>
              </a:rPr>
              <a:t>MinecraftEdu</a:t>
            </a:r>
            <a:r>
              <a:rPr lang="en-US" sz="3600" dirty="0">
                <a:solidFill>
                  <a:schemeClr val="dk1"/>
                </a:solidFill>
                <a:latin typeface="Times New Roman"/>
                <a:ea typeface="Times New Roman"/>
                <a:cs typeface="Times New Roman"/>
                <a:sym typeface="Times New Roman"/>
              </a:rPr>
              <a:t> Monterey Bay</a:t>
            </a:r>
          </a:p>
        </p:txBody>
      </p:sp>
      <p:sp>
        <p:nvSpPr>
          <p:cNvPr id="62" name="Shape 62"/>
          <p:cNvSpPr txBox="1">
            <a:spLocks noGrp="1"/>
          </p:cNvSpPr>
          <p:nvPr>
            <p:ph type="body" idx="1"/>
          </p:nvPr>
        </p:nvSpPr>
        <p:spPr>
          <a:xfrm>
            <a:off x="762000" y="2286000"/>
            <a:ext cx="7924800" cy="3840161"/>
          </a:xfrm>
          <a:prstGeom prst="rect">
            <a:avLst/>
          </a:prstGeom>
          <a:noFill/>
          <a:ln>
            <a:noFill/>
          </a:ln>
        </p:spPr>
        <p:txBody>
          <a:bodyPr lIns="91375" tIns="45675" rIns="91375" bIns="45675" anchor="t" anchorCtr="0">
            <a:noAutofit/>
          </a:bodyPr>
          <a:lstStyle/>
          <a:p>
            <a:pPr marL="0" marR="0" lvl="0" indent="0" algn="l" rtl="0">
              <a:lnSpc>
                <a:spcPct val="100000"/>
              </a:lnSpc>
              <a:spcBef>
                <a:spcPts val="0"/>
              </a:spcBef>
              <a:spcAft>
                <a:spcPts val="0"/>
              </a:spcAft>
              <a:buClr>
                <a:schemeClr val="dk1"/>
              </a:buClr>
              <a:buSzPct val="25000"/>
              <a:buFont typeface="Times New Roman"/>
              <a:buNone/>
            </a:pPr>
            <a:r>
              <a:rPr lang="en-US" sz="3600" dirty="0">
                <a:solidFill>
                  <a:schemeClr val="dk1"/>
                </a:solidFill>
                <a:latin typeface="Times New Roman"/>
                <a:ea typeface="Times New Roman"/>
                <a:cs typeface="Times New Roman"/>
                <a:sym typeface="Times New Roman"/>
              </a:rPr>
              <a:t>Modify Minecraft so that students can explore and interact with the marine life in Monterey Bay. These modifications will serve as an education tool for teachers which they can create lesson plans for.</a:t>
            </a:r>
          </a:p>
        </p:txBody>
      </p:sp>
      <p:sp>
        <p:nvSpPr>
          <p:cNvPr id="8" name="Shape 62"/>
          <p:cNvSpPr txBox="1">
            <a:spLocks/>
          </p:cNvSpPr>
          <p:nvPr/>
        </p:nvSpPr>
        <p:spPr>
          <a:xfrm>
            <a:off x="457200" y="1600201"/>
            <a:ext cx="8229600" cy="761999"/>
          </a:xfrm>
          <a:prstGeom prst="rect">
            <a:avLst/>
          </a:prstGeom>
          <a:noFill/>
          <a:ln>
            <a:noFill/>
          </a:ln>
        </p:spPr>
        <p:txBody>
          <a:bodyPr lIns="91375" tIns="45675" rIns="91375" bIns="45675" anchor="t" anchorCtr="0">
            <a:noAutofit/>
          </a:bodyPr>
          <a:lstStyle>
            <a:defPPr marR="0" algn="l" rtl="0">
              <a:lnSpc>
                <a:spcPct val="100000"/>
              </a:lnSpc>
              <a:spcBef>
                <a:spcPts val="0"/>
              </a:spcBef>
              <a:spcAft>
                <a:spcPts val="0"/>
              </a:spcAft>
            </a:defPPr>
            <a:lvl1pPr marL="341313" marR="0" indent="-138113" algn="l" rtl="0">
              <a:lnSpc>
                <a:spcPct val="100000"/>
              </a:lnSpc>
              <a:spcBef>
                <a:spcPts val="64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rtl val="0"/>
              </a:defRPr>
            </a:lvl1pPr>
            <a:lvl2pPr marL="741363" marR="0" indent="-106362" algn="l" rtl="0">
              <a:lnSpc>
                <a:spcPct val="100000"/>
              </a:lnSpc>
              <a:spcBef>
                <a:spcPts val="56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rtl val="0"/>
              </a:defRPr>
            </a:lvl2pPr>
            <a:lvl3pPr marL="1141413" marR="0" indent="-74612" algn="l" rtl="0">
              <a:lnSpc>
                <a:spcPct val="100000"/>
              </a:lnSpc>
              <a:spcBef>
                <a:spcPts val="48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rtl val="0"/>
              </a:defRPr>
            </a:lvl3pPr>
            <a:lvl4pPr marL="1598613" marR="0" indent="-100012" algn="l" rtl="0">
              <a:lnSpc>
                <a:spcPct val="100000"/>
              </a:lnSpc>
              <a:spcBef>
                <a:spcPts val="40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rtl val="0"/>
              </a:defRPr>
            </a:lvl4pPr>
            <a:lvl5pPr marL="2055813" marR="0" indent="-100013" algn="l" rtl="0">
              <a:lnSpc>
                <a:spcPct val="100000"/>
              </a:lnSpc>
              <a:spcBef>
                <a:spcPts val="40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rtl val="0"/>
              </a:defRPr>
            </a:lvl5pPr>
            <a:lvl6pPr marL="2513115" marR="0" indent="-112815" algn="l" rtl="0">
              <a:lnSpc>
                <a:spcPct val="100000"/>
              </a:lnSpc>
              <a:spcBef>
                <a:spcPts val="40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rtl val="0"/>
              </a:defRPr>
            </a:lvl6pPr>
            <a:lvl7pPr marL="2970045" marR="0" indent="-112545" algn="l" rtl="0">
              <a:lnSpc>
                <a:spcPct val="100000"/>
              </a:lnSpc>
              <a:spcBef>
                <a:spcPts val="40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rtl val="0"/>
              </a:defRPr>
            </a:lvl7pPr>
            <a:lvl8pPr marL="3426975" marR="0" indent="-112274" algn="l" rtl="0">
              <a:lnSpc>
                <a:spcPct val="100000"/>
              </a:lnSpc>
              <a:spcBef>
                <a:spcPts val="40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rtl val="0"/>
              </a:defRPr>
            </a:lvl8pPr>
            <a:lvl9pPr marL="3883905" marR="0" indent="-112005" algn="l" rtl="0">
              <a:lnSpc>
                <a:spcPct val="100000"/>
              </a:lnSpc>
              <a:spcBef>
                <a:spcPts val="40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rtl val="0"/>
              </a:defRPr>
            </a:lvl9pPr>
          </a:lstStyle>
          <a:p>
            <a:pPr marL="0" indent="0">
              <a:spcBef>
                <a:spcPts val="0"/>
              </a:spcBef>
              <a:buSzPct val="25000"/>
              <a:buFont typeface="Times New Roman"/>
              <a:buNone/>
            </a:pPr>
            <a:r>
              <a:rPr lang="en-US" sz="4400" b="1" dirty="0" smtClean="0">
                <a:solidFill>
                  <a:schemeClr val="dk1"/>
                </a:solidFill>
                <a:latin typeface="Times New Roman"/>
                <a:ea typeface="Times New Roman"/>
                <a:cs typeface="Times New Roman"/>
                <a:sym typeface="Times New Roman"/>
              </a:rPr>
              <a:t>Project</a:t>
            </a:r>
            <a:r>
              <a:rPr lang="en-US" sz="3200" dirty="0" smtClean="0">
                <a:solidFill>
                  <a:schemeClr val="dk1"/>
                </a:solidFill>
                <a:latin typeface="Times New Roman"/>
                <a:ea typeface="Times New Roman"/>
                <a:cs typeface="Times New Roman"/>
                <a:sym typeface="Times New Roman"/>
              </a:rPr>
              <a:t>:</a:t>
            </a:r>
            <a:endParaRPr lang="en-US" sz="3200" dirty="0">
              <a:solidFill>
                <a:schemeClr val="dk1"/>
              </a:solidFill>
              <a:latin typeface="Times New Roman"/>
              <a:ea typeface="Times New Roman"/>
              <a:cs typeface="Times New Roman"/>
              <a:sym typeface="Times New Roman"/>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Shape 58"/>
          <p:cNvSpPr txBox="1"/>
          <p:nvPr/>
        </p:nvSpPr>
        <p:spPr>
          <a:xfrm>
            <a:off x="0" y="6248400"/>
            <a:ext cx="9144000" cy="609599"/>
          </a:xfrm>
          <a:prstGeom prst="rect">
            <a:avLst/>
          </a:prstGeom>
          <a:gradFill>
            <a:gsLst>
              <a:gs pos="0">
                <a:srgbClr val="1F447F"/>
              </a:gs>
              <a:gs pos="50000">
                <a:srgbClr val="C2D1ED"/>
              </a:gs>
              <a:gs pos="100000">
                <a:srgbClr val="E1E8F5"/>
              </a:gs>
            </a:gsLst>
            <a:lin ang="0" scaled="0"/>
          </a:gradFill>
          <a:ln>
            <a:noFill/>
          </a:ln>
        </p:spPr>
        <p:txBody>
          <a:bodyPr lIns="91375" tIns="45675" rIns="91375" bIns="45675" anchor="ctr"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pic>
        <p:nvPicPr>
          <p:cNvPr id="59" name="Shape 59"/>
          <p:cNvPicPr preferRelativeResize="0"/>
          <p:nvPr/>
        </p:nvPicPr>
        <p:blipFill rotWithShape="1">
          <a:blip r:embed="rId3">
            <a:alphaModFix/>
          </a:blip>
          <a:srcRect/>
          <a:stretch/>
        </p:blipFill>
        <p:spPr>
          <a:xfrm>
            <a:off x="6934200" y="0"/>
            <a:ext cx="2209799" cy="895349"/>
          </a:xfrm>
          <a:prstGeom prst="rect">
            <a:avLst/>
          </a:prstGeom>
          <a:noFill/>
          <a:ln>
            <a:noFill/>
          </a:ln>
        </p:spPr>
      </p:pic>
      <p:sp>
        <p:nvSpPr>
          <p:cNvPr id="60" name="Shape 60"/>
          <p:cNvSpPr txBox="1"/>
          <p:nvPr/>
        </p:nvSpPr>
        <p:spPr>
          <a:xfrm>
            <a:off x="152400" y="149225"/>
            <a:ext cx="6686549" cy="739775"/>
          </a:xfrm>
          <a:prstGeom prst="rect">
            <a:avLst/>
          </a:prstGeom>
          <a:noFill/>
          <a:ln>
            <a:noFill/>
          </a:ln>
        </p:spPr>
        <p:txBody>
          <a:bodyPr lIns="91425" tIns="45700" rIns="91425" bIns="45700" anchor="t" anchorCtr="0">
            <a:noAutofit/>
          </a:bodyPr>
          <a:lstStyle/>
          <a:p>
            <a:pPr lvl="0">
              <a:buClr>
                <a:srgbClr val="17375E"/>
              </a:buClr>
              <a:buSzPct val="25000"/>
            </a:pPr>
            <a:r>
              <a:rPr lang="en-US" sz="4200" b="1" dirty="0">
                <a:solidFill>
                  <a:srgbClr val="17375E"/>
                </a:solidFill>
                <a:latin typeface="Times New Roman"/>
                <a:ea typeface="Times New Roman"/>
                <a:cs typeface="Times New Roman"/>
                <a:sym typeface="Times New Roman"/>
              </a:rPr>
              <a:t>Project Overview</a:t>
            </a:r>
            <a:endParaRPr lang="en-US" sz="4200" b="1" dirty="0">
              <a:solidFill>
                <a:srgbClr val="17375E"/>
              </a:solidFill>
              <a:latin typeface="Times New Roman"/>
              <a:ea typeface="Times New Roman"/>
              <a:cs typeface="Times New Roman"/>
              <a:sym typeface="Times New Roman"/>
            </a:endParaRPr>
          </a:p>
        </p:txBody>
      </p:sp>
      <p:sp>
        <p:nvSpPr>
          <p:cNvPr id="61" name="Shape 61"/>
          <p:cNvSpPr txBox="1">
            <a:spLocks noGrp="1"/>
          </p:cNvSpPr>
          <p:nvPr>
            <p:ph type="title"/>
          </p:nvPr>
        </p:nvSpPr>
        <p:spPr>
          <a:xfrm>
            <a:off x="380700" y="519112"/>
            <a:ext cx="8382599" cy="1143000"/>
          </a:xfrm>
          <a:prstGeom prst="rect">
            <a:avLst/>
          </a:prstGeom>
          <a:noFill/>
          <a:ln>
            <a:noFill/>
          </a:ln>
        </p:spPr>
        <p:txBody>
          <a:bodyPr lIns="91375" tIns="45675" rIns="91375" bIns="45675" anchor="ctr" anchorCtr="0">
            <a:noAutofit/>
          </a:bodyPr>
          <a:lstStyle/>
          <a:p>
            <a:pPr marL="0" marR="0" lvl="0" indent="0" algn="ctr" rtl="0">
              <a:lnSpc>
                <a:spcPct val="100000"/>
              </a:lnSpc>
              <a:spcBef>
                <a:spcPts val="0"/>
              </a:spcBef>
              <a:spcAft>
                <a:spcPts val="0"/>
              </a:spcAft>
              <a:buClr>
                <a:schemeClr val="dk1"/>
              </a:buClr>
              <a:buSzPct val="25000"/>
              <a:buFont typeface="Times New Roman"/>
              <a:buNone/>
            </a:pPr>
            <a:r>
              <a:rPr lang="en-US" sz="3200" dirty="0" err="1">
                <a:solidFill>
                  <a:schemeClr val="dk1"/>
                </a:solidFill>
                <a:latin typeface="Times New Roman"/>
                <a:ea typeface="Times New Roman"/>
                <a:cs typeface="Times New Roman"/>
                <a:sym typeface="Times New Roman"/>
              </a:rPr>
              <a:t>MakersFactory</a:t>
            </a:r>
            <a:r>
              <a:rPr lang="en-US" sz="3200" dirty="0">
                <a:solidFill>
                  <a:schemeClr val="dk1"/>
                </a:solidFill>
                <a:latin typeface="Times New Roman"/>
                <a:ea typeface="Times New Roman"/>
                <a:cs typeface="Times New Roman"/>
                <a:sym typeface="Times New Roman"/>
              </a:rPr>
              <a:t>/</a:t>
            </a:r>
            <a:r>
              <a:rPr lang="en-US" sz="3200" dirty="0" err="1">
                <a:solidFill>
                  <a:schemeClr val="dk1"/>
                </a:solidFill>
                <a:latin typeface="Times New Roman"/>
                <a:ea typeface="Times New Roman"/>
                <a:cs typeface="Times New Roman"/>
                <a:sym typeface="Times New Roman"/>
              </a:rPr>
              <a:t>MinecraftEdu</a:t>
            </a:r>
            <a:r>
              <a:rPr lang="en-US" sz="3600" dirty="0">
                <a:solidFill>
                  <a:schemeClr val="dk1"/>
                </a:solidFill>
                <a:latin typeface="Times New Roman"/>
                <a:ea typeface="Times New Roman"/>
                <a:cs typeface="Times New Roman"/>
                <a:sym typeface="Times New Roman"/>
              </a:rPr>
              <a:t> Monterey Bay</a:t>
            </a:r>
          </a:p>
        </p:txBody>
      </p:sp>
      <p:sp>
        <p:nvSpPr>
          <p:cNvPr id="62" name="Shape 62"/>
          <p:cNvSpPr txBox="1">
            <a:spLocks noGrp="1"/>
          </p:cNvSpPr>
          <p:nvPr>
            <p:ph type="body" idx="1"/>
          </p:nvPr>
        </p:nvSpPr>
        <p:spPr>
          <a:xfrm>
            <a:off x="762000" y="2286000"/>
            <a:ext cx="7924800" cy="3840161"/>
          </a:xfrm>
          <a:prstGeom prst="rect">
            <a:avLst/>
          </a:prstGeom>
          <a:noFill/>
          <a:ln>
            <a:noFill/>
          </a:ln>
        </p:spPr>
        <p:txBody>
          <a:bodyPr lIns="91375" tIns="45675" rIns="91375" bIns="45675" anchor="t" anchorCtr="0">
            <a:noAutofit/>
          </a:bodyPr>
          <a:lstStyle/>
          <a:p>
            <a:pPr marL="457200" indent="-457200">
              <a:spcBef>
                <a:spcPts val="0"/>
              </a:spcBef>
              <a:buSzPct val="100000"/>
            </a:pPr>
            <a:r>
              <a:rPr lang="en-US" sz="3600" dirty="0" smtClean="0">
                <a:solidFill>
                  <a:schemeClr val="dk1"/>
                </a:solidFill>
                <a:latin typeface="Times New Roman"/>
                <a:ea typeface="Times New Roman"/>
                <a:cs typeface="Times New Roman"/>
                <a:sym typeface="Times New Roman"/>
              </a:rPr>
              <a:t>Create all desired marine life and their interactions</a:t>
            </a:r>
          </a:p>
          <a:p>
            <a:pPr marL="457200" indent="-457200">
              <a:spcBef>
                <a:spcPts val="0"/>
              </a:spcBef>
              <a:buSzPct val="100000"/>
            </a:pPr>
            <a:r>
              <a:rPr lang="en-US" sz="3600" dirty="0" smtClean="0">
                <a:solidFill>
                  <a:schemeClr val="dk1"/>
                </a:solidFill>
                <a:latin typeface="Times New Roman"/>
                <a:ea typeface="Times New Roman"/>
                <a:cs typeface="Times New Roman"/>
                <a:sym typeface="Times New Roman"/>
              </a:rPr>
              <a:t>Create a submarine object</a:t>
            </a:r>
          </a:p>
          <a:p>
            <a:pPr marL="457200" indent="-457200">
              <a:spcBef>
                <a:spcPts val="0"/>
              </a:spcBef>
              <a:buSzPct val="100000"/>
            </a:pPr>
            <a:r>
              <a:rPr lang="en-US" sz="3600" dirty="0" smtClean="0">
                <a:solidFill>
                  <a:schemeClr val="dk1"/>
                </a:solidFill>
                <a:latin typeface="Times New Roman"/>
                <a:ea typeface="Times New Roman"/>
                <a:cs typeface="Times New Roman"/>
                <a:sym typeface="Times New Roman"/>
              </a:rPr>
              <a:t>Create a ocean health system</a:t>
            </a:r>
          </a:p>
          <a:p>
            <a:pPr marL="457200" indent="-457200">
              <a:spcBef>
                <a:spcPts val="0"/>
              </a:spcBef>
              <a:buSzPct val="100000"/>
            </a:pPr>
            <a:r>
              <a:rPr lang="en-US" sz="3600" dirty="0" smtClean="0">
                <a:solidFill>
                  <a:schemeClr val="dk1"/>
                </a:solidFill>
                <a:latin typeface="Times New Roman"/>
                <a:ea typeface="Times New Roman"/>
                <a:cs typeface="Times New Roman"/>
                <a:sym typeface="Times New Roman"/>
              </a:rPr>
              <a:t>Create the Santa Cruz Wharf in game</a:t>
            </a:r>
          </a:p>
          <a:p>
            <a:pPr marL="457200" indent="-457200">
              <a:spcBef>
                <a:spcPts val="0"/>
              </a:spcBef>
              <a:buSzPct val="100000"/>
            </a:pPr>
            <a:r>
              <a:rPr lang="en-US" sz="3600" dirty="0" smtClean="0">
                <a:solidFill>
                  <a:schemeClr val="dk1"/>
                </a:solidFill>
                <a:latin typeface="Times New Roman"/>
                <a:ea typeface="Times New Roman"/>
                <a:cs typeface="Times New Roman"/>
                <a:sym typeface="Times New Roman"/>
              </a:rPr>
              <a:t>Support teachers’ lesson plans</a:t>
            </a:r>
            <a:endParaRPr lang="en-US" sz="3600" dirty="0">
              <a:solidFill>
                <a:schemeClr val="dk1"/>
              </a:solidFill>
              <a:latin typeface="Times New Roman"/>
              <a:ea typeface="Times New Roman"/>
              <a:cs typeface="Times New Roman"/>
              <a:sym typeface="Times New Roman"/>
            </a:endParaRPr>
          </a:p>
        </p:txBody>
      </p:sp>
      <p:sp>
        <p:nvSpPr>
          <p:cNvPr id="8" name="Shape 62"/>
          <p:cNvSpPr txBox="1">
            <a:spLocks/>
          </p:cNvSpPr>
          <p:nvPr/>
        </p:nvSpPr>
        <p:spPr>
          <a:xfrm>
            <a:off x="457200" y="1600201"/>
            <a:ext cx="8229600" cy="761999"/>
          </a:xfrm>
          <a:prstGeom prst="rect">
            <a:avLst/>
          </a:prstGeom>
          <a:noFill/>
          <a:ln>
            <a:noFill/>
          </a:ln>
        </p:spPr>
        <p:txBody>
          <a:bodyPr lIns="91375" tIns="45675" rIns="91375" bIns="45675" anchor="t" anchorCtr="0">
            <a:noAutofit/>
          </a:bodyPr>
          <a:lstStyle>
            <a:defPPr marR="0" algn="l" rtl="0">
              <a:lnSpc>
                <a:spcPct val="100000"/>
              </a:lnSpc>
              <a:spcBef>
                <a:spcPts val="0"/>
              </a:spcBef>
              <a:spcAft>
                <a:spcPts val="0"/>
              </a:spcAft>
            </a:defPPr>
            <a:lvl1pPr marL="341313" marR="0" indent="-138113" algn="l" rtl="0">
              <a:lnSpc>
                <a:spcPct val="100000"/>
              </a:lnSpc>
              <a:spcBef>
                <a:spcPts val="64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rtl val="0"/>
              </a:defRPr>
            </a:lvl1pPr>
            <a:lvl2pPr marL="741363" marR="0" indent="-106362" algn="l" rtl="0">
              <a:lnSpc>
                <a:spcPct val="100000"/>
              </a:lnSpc>
              <a:spcBef>
                <a:spcPts val="56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rtl val="0"/>
              </a:defRPr>
            </a:lvl2pPr>
            <a:lvl3pPr marL="1141413" marR="0" indent="-74612" algn="l" rtl="0">
              <a:lnSpc>
                <a:spcPct val="100000"/>
              </a:lnSpc>
              <a:spcBef>
                <a:spcPts val="48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rtl val="0"/>
              </a:defRPr>
            </a:lvl3pPr>
            <a:lvl4pPr marL="1598613" marR="0" indent="-100012" algn="l" rtl="0">
              <a:lnSpc>
                <a:spcPct val="100000"/>
              </a:lnSpc>
              <a:spcBef>
                <a:spcPts val="40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rtl val="0"/>
              </a:defRPr>
            </a:lvl4pPr>
            <a:lvl5pPr marL="2055813" marR="0" indent="-100013" algn="l" rtl="0">
              <a:lnSpc>
                <a:spcPct val="100000"/>
              </a:lnSpc>
              <a:spcBef>
                <a:spcPts val="40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rtl val="0"/>
              </a:defRPr>
            </a:lvl5pPr>
            <a:lvl6pPr marL="2513115" marR="0" indent="-112815" algn="l" rtl="0">
              <a:lnSpc>
                <a:spcPct val="100000"/>
              </a:lnSpc>
              <a:spcBef>
                <a:spcPts val="40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rtl val="0"/>
              </a:defRPr>
            </a:lvl6pPr>
            <a:lvl7pPr marL="2970045" marR="0" indent="-112545" algn="l" rtl="0">
              <a:lnSpc>
                <a:spcPct val="100000"/>
              </a:lnSpc>
              <a:spcBef>
                <a:spcPts val="40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rtl val="0"/>
              </a:defRPr>
            </a:lvl7pPr>
            <a:lvl8pPr marL="3426975" marR="0" indent="-112274" algn="l" rtl="0">
              <a:lnSpc>
                <a:spcPct val="100000"/>
              </a:lnSpc>
              <a:spcBef>
                <a:spcPts val="40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rtl val="0"/>
              </a:defRPr>
            </a:lvl8pPr>
            <a:lvl9pPr marL="3883905" marR="0" indent="-112005" algn="l" rtl="0">
              <a:lnSpc>
                <a:spcPct val="100000"/>
              </a:lnSpc>
              <a:spcBef>
                <a:spcPts val="40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rtl val="0"/>
              </a:defRPr>
            </a:lvl9pPr>
          </a:lstStyle>
          <a:p>
            <a:pPr marL="0" indent="0">
              <a:spcBef>
                <a:spcPts val="0"/>
              </a:spcBef>
              <a:buSzPct val="25000"/>
              <a:buFont typeface="Times New Roman"/>
              <a:buNone/>
            </a:pPr>
            <a:r>
              <a:rPr lang="en-US" sz="4400" b="1" dirty="0" smtClean="0">
                <a:solidFill>
                  <a:schemeClr val="dk1"/>
                </a:solidFill>
                <a:latin typeface="Times New Roman"/>
                <a:ea typeface="Times New Roman"/>
                <a:cs typeface="Times New Roman"/>
                <a:sym typeface="Times New Roman"/>
              </a:rPr>
              <a:t>Work to be done</a:t>
            </a:r>
            <a:r>
              <a:rPr lang="en-US" sz="3200" dirty="0" smtClean="0">
                <a:solidFill>
                  <a:schemeClr val="dk1"/>
                </a:solidFill>
                <a:latin typeface="Times New Roman"/>
                <a:ea typeface="Times New Roman"/>
                <a:cs typeface="Times New Roman"/>
                <a:sym typeface="Times New Roman"/>
              </a:rPr>
              <a:t>:</a:t>
            </a:r>
            <a:endParaRPr lang="en-US" sz="3200"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152023902"/>
      </p:ext>
    </p:extLst>
  </p:cSld>
  <p:clrMapOvr>
    <a:masterClrMapping/>
  </p:clrMapOvr>
  <p:transition spd="slow">
    <p:cut/>
  </p:transition>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115</Words>
  <Application>Microsoft Office PowerPoint</Application>
  <PresentationFormat>On-screen Show (4:3)</PresentationFormat>
  <Paragraphs>24</Paragraphs>
  <Slides>3</Slides>
  <Notes>3</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PowerPoint Presentation</vt:lpstr>
      <vt:lpstr>MakersFactory/MinecraftEdu Monterey Bay</vt:lpstr>
      <vt:lpstr>MakersFactory/MinecraftEdu Monterey Bay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MakersFactory/MinecraftEdu Monterey Bay</dc:title>
  <cp:lastModifiedBy>Desmond Vehar</cp:lastModifiedBy>
  <cp:revision>2</cp:revision>
  <dcterms:modified xsi:type="dcterms:W3CDTF">2014-10-20T02:42:32Z</dcterms:modified>
</cp:coreProperties>
</file>