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4C21A5-7B0F-4662-A629-B9BAE821BCD5}" v="29" dt="2024-10-21T18:22:33.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3892" autoAdjust="0"/>
  </p:normalViewPr>
  <p:slideViewPr>
    <p:cSldViewPr snapToGrid="0">
      <p:cViewPr varScale="1">
        <p:scale>
          <a:sx n="79" d="100"/>
          <a:sy n="79" d="100"/>
        </p:scale>
        <p:origin x="988"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 楊" userId="95223cefb0b2141d" providerId="LiveId" clId="{E94C21A5-7B0F-4662-A629-B9BAE821BCD5}"/>
    <pc:docChg chg="undo redo custSel addSld delSld modSld modMainMaster">
      <pc:chgData name="joe 楊" userId="95223cefb0b2141d" providerId="LiveId" clId="{E94C21A5-7B0F-4662-A629-B9BAE821BCD5}" dt="2024-10-22T04:12:11.823" v="370" actId="20577"/>
      <pc:docMkLst>
        <pc:docMk/>
      </pc:docMkLst>
      <pc:sldChg chg="modSp mod">
        <pc:chgData name="joe 楊" userId="95223cefb0b2141d" providerId="LiveId" clId="{E94C21A5-7B0F-4662-A629-B9BAE821BCD5}" dt="2024-10-21T17:58:30.763" v="356" actId="14100"/>
        <pc:sldMkLst>
          <pc:docMk/>
          <pc:sldMk cId="4138378581" sldId="256"/>
        </pc:sldMkLst>
        <pc:spChg chg="mod">
          <ac:chgData name="joe 楊" userId="95223cefb0b2141d" providerId="LiveId" clId="{E94C21A5-7B0F-4662-A629-B9BAE821BCD5}" dt="2024-10-21T17:58:26.734" v="355" actId="14100"/>
          <ac:spMkLst>
            <pc:docMk/>
            <pc:sldMk cId="4138378581" sldId="256"/>
            <ac:spMk id="2" creationId="{4DE40D89-E971-8094-658F-4153F9E971C4}"/>
          </ac:spMkLst>
        </pc:spChg>
        <pc:spChg chg="mod">
          <ac:chgData name="joe 楊" userId="95223cefb0b2141d" providerId="LiveId" clId="{E94C21A5-7B0F-4662-A629-B9BAE821BCD5}" dt="2024-10-21T17:58:30.763" v="356" actId="14100"/>
          <ac:spMkLst>
            <pc:docMk/>
            <pc:sldMk cId="4138378581" sldId="256"/>
            <ac:spMk id="3" creationId="{1630F99C-A153-40B6-8DA4-D8699D55DCB7}"/>
          </ac:spMkLst>
        </pc:spChg>
      </pc:sldChg>
      <pc:sldChg chg="addSp delSp modSp mod setBg modNotesTx">
        <pc:chgData name="joe 楊" userId="95223cefb0b2141d" providerId="LiveId" clId="{E94C21A5-7B0F-4662-A629-B9BAE821BCD5}" dt="2024-10-22T04:12:11.823" v="370" actId="20577"/>
        <pc:sldMkLst>
          <pc:docMk/>
          <pc:sldMk cId="1538873518" sldId="257"/>
        </pc:sldMkLst>
        <pc:spChg chg="mod">
          <ac:chgData name="joe 楊" userId="95223cefb0b2141d" providerId="LiveId" clId="{E94C21A5-7B0F-4662-A629-B9BAE821BCD5}" dt="2024-10-21T08:26:03.732" v="190" actId="27636"/>
          <ac:spMkLst>
            <pc:docMk/>
            <pc:sldMk cId="1538873518" sldId="257"/>
            <ac:spMk id="8" creationId="{0DA670F4-F29F-2E26-7B30-3439722D975C}"/>
          </ac:spMkLst>
        </pc:spChg>
        <pc:spChg chg="add del">
          <ac:chgData name="joe 楊" userId="95223cefb0b2141d" providerId="LiveId" clId="{E94C21A5-7B0F-4662-A629-B9BAE821BCD5}" dt="2024-10-21T08:23:42.581" v="138" actId="26606"/>
          <ac:spMkLst>
            <pc:docMk/>
            <pc:sldMk cId="1538873518" sldId="257"/>
            <ac:spMk id="17" creationId="{ECC07320-C2CA-4E29-8481-9D9E143C7788}"/>
          </ac:spMkLst>
        </pc:spChg>
        <pc:spChg chg="add del">
          <ac:chgData name="joe 楊" userId="95223cefb0b2141d" providerId="LiveId" clId="{E94C21A5-7B0F-4662-A629-B9BAE821BCD5}" dt="2024-10-21T08:23:43.305" v="140" actId="26606"/>
          <ac:spMkLst>
            <pc:docMk/>
            <pc:sldMk cId="1538873518" sldId="257"/>
            <ac:spMk id="19" creationId="{DCD9C319-51C4-4B3F-AEB3-47BB3616FF6F}"/>
          </ac:spMkLst>
        </pc:spChg>
        <pc:spChg chg="add">
          <ac:chgData name="joe 楊" userId="95223cefb0b2141d" providerId="LiveId" clId="{E94C21A5-7B0F-4662-A629-B9BAE821BCD5}" dt="2024-10-21T08:23:43.307" v="141" actId="26606"/>
          <ac:spMkLst>
            <pc:docMk/>
            <pc:sldMk cId="1538873518" sldId="257"/>
            <ac:spMk id="21" creationId="{ECC07320-C2CA-4E29-8481-9D9E143C7788}"/>
          </ac:spMkLst>
        </pc:spChg>
        <pc:picChg chg="mod">
          <ac:chgData name="joe 楊" userId="95223cefb0b2141d" providerId="LiveId" clId="{E94C21A5-7B0F-4662-A629-B9BAE821BCD5}" dt="2024-10-21T08:23:43.307" v="141" actId="26606"/>
          <ac:picMkLst>
            <pc:docMk/>
            <pc:sldMk cId="1538873518" sldId="257"/>
            <ac:picMk id="12" creationId="{BA90058F-7BD9-D1E0-0C7C-611C7E041FA7}"/>
          </ac:picMkLst>
        </pc:picChg>
      </pc:sldChg>
      <pc:sldChg chg="modSp del mod modNotesTx">
        <pc:chgData name="joe 楊" userId="95223cefb0b2141d" providerId="LiveId" clId="{E94C21A5-7B0F-4662-A629-B9BAE821BCD5}" dt="2024-10-21T17:59:27.035" v="357" actId="47"/>
        <pc:sldMkLst>
          <pc:docMk/>
          <pc:sldMk cId="228229615" sldId="258"/>
        </pc:sldMkLst>
        <pc:spChg chg="mod">
          <ac:chgData name="joe 楊" userId="95223cefb0b2141d" providerId="LiveId" clId="{E94C21A5-7B0F-4662-A629-B9BAE821BCD5}" dt="2024-10-21T09:11:04.946" v="282" actId="14100"/>
          <ac:spMkLst>
            <pc:docMk/>
            <pc:sldMk cId="228229615" sldId="258"/>
            <ac:spMk id="9" creationId="{2B3869D1-8445-DB54-0D68-F7EFBB6B7C41}"/>
          </ac:spMkLst>
        </pc:spChg>
        <pc:picChg chg="mod">
          <ac:chgData name="joe 楊" userId="95223cefb0b2141d" providerId="LiveId" clId="{E94C21A5-7B0F-4662-A629-B9BAE821BCD5}" dt="2024-10-21T08:21:36.456" v="106" actId="1076"/>
          <ac:picMkLst>
            <pc:docMk/>
            <pc:sldMk cId="228229615" sldId="258"/>
            <ac:picMk id="10" creationId="{A9833D7C-24A2-1119-B001-1E42557BB1A8}"/>
          </ac:picMkLst>
        </pc:picChg>
      </pc:sldChg>
      <pc:sldChg chg="addSp delSp modSp mod setBg modNotesTx">
        <pc:chgData name="joe 楊" userId="95223cefb0b2141d" providerId="LiveId" clId="{E94C21A5-7B0F-4662-A629-B9BAE821BCD5}" dt="2024-10-21T09:06:06.351" v="278"/>
        <pc:sldMkLst>
          <pc:docMk/>
          <pc:sldMk cId="3338166992" sldId="259"/>
        </pc:sldMkLst>
        <pc:spChg chg="add del mod">
          <ac:chgData name="joe 楊" userId="95223cefb0b2141d" providerId="LiveId" clId="{E94C21A5-7B0F-4662-A629-B9BAE821BCD5}" dt="2024-10-21T08:26:18.053" v="195" actId="21"/>
          <ac:spMkLst>
            <pc:docMk/>
            <pc:sldMk cId="3338166992" sldId="259"/>
            <ac:spMk id="2" creationId="{08529D8A-4B36-A28B-3093-592DB557BFBB}"/>
          </ac:spMkLst>
        </pc:spChg>
        <pc:spChg chg="mod ord">
          <ac:chgData name="joe 楊" userId="95223cefb0b2141d" providerId="LiveId" clId="{E94C21A5-7B0F-4662-A629-B9BAE821BCD5}" dt="2024-10-21T08:26:16.357" v="194" actId="27636"/>
          <ac:spMkLst>
            <pc:docMk/>
            <pc:sldMk cId="3338166992" sldId="259"/>
            <ac:spMk id="8" creationId="{0DA670F4-F29F-2E26-7B30-3439722D975C}"/>
          </ac:spMkLst>
        </pc:spChg>
        <pc:spChg chg="add">
          <ac:chgData name="joe 楊" userId="95223cefb0b2141d" providerId="LiveId" clId="{E94C21A5-7B0F-4662-A629-B9BAE821BCD5}" dt="2024-10-21T08:23:37.872" v="136" actId="26606"/>
          <ac:spMkLst>
            <pc:docMk/>
            <pc:sldMk cId="3338166992" sldId="259"/>
            <ac:spMk id="10" creationId="{ECC07320-C2CA-4E29-8481-9D9E143C7788}"/>
          </ac:spMkLst>
        </pc:spChg>
        <pc:spChg chg="add del">
          <ac:chgData name="joe 楊" userId="95223cefb0b2141d" providerId="LiveId" clId="{E94C21A5-7B0F-4662-A629-B9BAE821BCD5}" dt="2024-10-21T08:21:37.692" v="107" actId="26606"/>
          <ac:spMkLst>
            <pc:docMk/>
            <pc:sldMk cId="3338166992" sldId="259"/>
            <ac:spMk id="13" creationId="{ECC07320-C2CA-4E29-8481-9D9E143C7788}"/>
          </ac:spMkLst>
        </pc:spChg>
        <pc:spChg chg="add del">
          <ac:chgData name="joe 楊" userId="95223cefb0b2141d" providerId="LiveId" clId="{E94C21A5-7B0F-4662-A629-B9BAE821BCD5}" dt="2024-10-21T08:21:37.692" v="107" actId="26606"/>
          <ac:spMkLst>
            <pc:docMk/>
            <pc:sldMk cId="3338166992" sldId="259"/>
            <ac:spMk id="15" creationId="{178FB36B-5BFE-42CA-BC60-1115E0D95EEC}"/>
          </ac:spMkLst>
        </pc:spChg>
        <pc:picChg chg="mod">
          <ac:chgData name="joe 楊" userId="95223cefb0b2141d" providerId="LiveId" clId="{E94C21A5-7B0F-4662-A629-B9BAE821BCD5}" dt="2024-10-21T08:23:37.872" v="136" actId="26606"/>
          <ac:picMkLst>
            <pc:docMk/>
            <pc:sldMk cId="3338166992" sldId="259"/>
            <ac:picMk id="3" creationId="{E1304ED6-007C-D4DD-3370-F36D7A1D7895}"/>
          </ac:picMkLst>
        </pc:picChg>
      </pc:sldChg>
      <pc:sldChg chg="addSp delSp modSp mod setBg modNotesTx">
        <pc:chgData name="joe 楊" userId="95223cefb0b2141d" providerId="LiveId" clId="{E94C21A5-7B0F-4662-A629-B9BAE821BCD5}" dt="2024-10-21T09:11:30.605" v="300" actId="20577"/>
        <pc:sldMkLst>
          <pc:docMk/>
          <pc:sldMk cId="420869310" sldId="260"/>
        </pc:sldMkLst>
        <pc:spChg chg="add del mod">
          <ac:chgData name="joe 楊" userId="95223cefb0b2141d" providerId="LiveId" clId="{E94C21A5-7B0F-4662-A629-B9BAE821BCD5}" dt="2024-10-21T08:26:24.275" v="199" actId="21"/>
          <ac:spMkLst>
            <pc:docMk/>
            <pc:sldMk cId="420869310" sldId="260"/>
            <ac:spMk id="2" creationId="{08529D8A-4B36-A28B-3093-592DB557BFBB}"/>
          </ac:spMkLst>
        </pc:spChg>
        <pc:spChg chg="mod ord">
          <ac:chgData name="joe 楊" userId="95223cefb0b2141d" providerId="LiveId" clId="{E94C21A5-7B0F-4662-A629-B9BAE821BCD5}" dt="2024-10-21T08:26:22.872" v="198" actId="27636"/>
          <ac:spMkLst>
            <pc:docMk/>
            <pc:sldMk cId="420869310" sldId="260"/>
            <ac:spMk id="8" creationId="{0DA670F4-F29F-2E26-7B30-3439722D975C}"/>
          </ac:spMkLst>
        </pc:spChg>
        <pc:spChg chg="add">
          <ac:chgData name="joe 楊" userId="95223cefb0b2141d" providerId="LiveId" clId="{E94C21A5-7B0F-4662-A629-B9BAE821BCD5}" dt="2024-10-21T08:23:35.469" v="135" actId="26606"/>
          <ac:spMkLst>
            <pc:docMk/>
            <pc:sldMk cId="420869310" sldId="260"/>
            <ac:spMk id="10" creationId="{ECC07320-C2CA-4E29-8481-9D9E143C7788}"/>
          </ac:spMkLst>
        </pc:spChg>
        <pc:spChg chg="add del">
          <ac:chgData name="joe 楊" userId="95223cefb0b2141d" providerId="LiveId" clId="{E94C21A5-7B0F-4662-A629-B9BAE821BCD5}" dt="2024-10-21T08:21:36.086" v="104" actId="26606"/>
          <ac:spMkLst>
            <pc:docMk/>
            <pc:sldMk cId="420869310" sldId="260"/>
            <ac:spMk id="13" creationId="{ECC07320-C2CA-4E29-8481-9D9E143C7788}"/>
          </ac:spMkLst>
        </pc:spChg>
        <pc:spChg chg="add del">
          <ac:chgData name="joe 楊" userId="95223cefb0b2141d" providerId="LiveId" clId="{E94C21A5-7B0F-4662-A629-B9BAE821BCD5}" dt="2024-10-21T08:21:36.086" v="104" actId="26606"/>
          <ac:spMkLst>
            <pc:docMk/>
            <pc:sldMk cId="420869310" sldId="260"/>
            <ac:spMk id="15" creationId="{178FB36B-5BFE-42CA-BC60-1115E0D95EEC}"/>
          </ac:spMkLst>
        </pc:spChg>
        <pc:picChg chg="mod">
          <ac:chgData name="joe 楊" userId="95223cefb0b2141d" providerId="LiveId" clId="{E94C21A5-7B0F-4662-A629-B9BAE821BCD5}" dt="2024-10-21T08:23:35.469" v="135" actId="26606"/>
          <ac:picMkLst>
            <pc:docMk/>
            <pc:sldMk cId="420869310" sldId="260"/>
            <ac:picMk id="4" creationId="{EA28D391-157E-F039-9F07-1F927931A579}"/>
          </ac:picMkLst>
        </pc:picChg>
      </pc:sldChg>
      <pc:sldChg chg="addSp delSp modSp mod setBg modNotesTx">
        <pc:chgData name="joe 楊" userId="95223cefb0b2141d" providerId="LiveId" clId="{E94C21A5-7B0F-4662-A629-B9BAE821BCD5}" dt="2024-10-21T18:20:35.027" v="361"/>
        <pc:sldMkLst>
          <pc:docMk/>
          <pc:sldMk cId="1424666831" sldId="261"/>
        </pc:sldMkLst>
        <pc:spChg chg="add del mod">
          <ac:chgData name="joe 楊" userId="95223cefb0b2141d" providerId="LiveId" clId="{E94C21A5-7B0F-4662-A629-B9BAE821BCD5}" dt="2024-10-21T08:26:31.870" v="203" actId="21"/>
          <ac:spMkLst>
            <pc:docMk/>
            <pc:sldMk cId="1424666831" sldId="261"/>
            <ac:spMk id="2" creationId="{08529D8A-4B36-A28B-3093-592DB557BFBB}"/>
          </ac:spMkLst>
        </pc:spChg>
        <pc:spChg chg="mod">
          <ac:chgData name="joe 楊" userId="95223cefb0b2141d" providerId="LiveId" clId="{E94C21A5-7B0F-4662-A629-B9BAE821BCD5}" dt="2024-10-21T08:26:28.910" v="202" actId="27636"/>
          <ac:spMkLst>
            <pc:docMk/>
            <pc:sldMk cId="1424666831" sldId="261"/>
            <ac:spMk id="8" creationId="{0DA670F4-F29F-2E26-7B30-3439722D975C}"/>
          </ac:spMkLst>
        </pc:spChg>
        <pc:spChg chg="add">
          <ac:chgData name="joe 楊" userId="95223cefb0b2141d" providerId="LiveId" clId="{E94C21A5-7B0F-4662-A629-B9BAE821BCD5}" dt="2024-10-21T08:23:32.378" v="134" actId="26606"/>
          <ac:spMkLst>
            <pc:docMk/>
            <pc:sldMk cId="1424666831" sldId="261"/>
            <ac:spMk id="13" creationId="{ECC07320-C2CA-4E29-8481-9D9E143C7788}"/>
          </ac:spMkLst>
        </pc:spChg>
        <pc:picChg chg="del">
          <ac:chgData name="joe 楊" userId="95223cefb0b2141d" providerId="LiveId" clId="{E94C21A5-7B0F-4662-A629-B9BAE821BCD5}" dt="2024-10-15T12:06:30.247" v="0" actId="478"/>
          <ac:picMkLst>
            <pc:docMk/>
            <pc:sldMk cId="1424666831" sldId="261"/>
            <ac:picMk id="3" creationId="{4DC0C45F-2490-CFCD-29EF-7F3C099CC93F}"/>
          </ac:picMkLst>
        </pc:picChg>
        <pc:picChg chg="add mod">
          <ac:chgData name="joe 楊" userId="95223cefb0b2141d" providerId="LiveId" clId="{E94C21A5-7B0F-4662-A629-B9BAE821BCD5}" dt="2024-10-21T18:20:35.027" v="361"/>
          <ac:picMkLst>
            <pc:docMk/>
            <pc:sldMk cId="1424666831" sldId="261"/>
            <ac:picMk id="3" creationId="{62887A66-3B00-3938-5A74-06C7E32EE745}"/>
          </ac:picMkLst>
        </pc:picChg>
        <pc:picChg chg="add del mod">
          <ac:chgData name="joe 楊" userId="95223cefb0b2141d" providerId="LiveId" clId="{E94C21A5-7B0F-4662-A629-B9BAE821BCD5}" dt="2024-10-21T18:20:32.518" v="359" actId="478"/>
          <ac:picMkLst>
            <pc:docMk/>
            <pc:sldMk cId="1424666831" sldId="261"/>
            <ac:picMk id="4" creationId="{534CCEF5-8BE8-FC90-0DC4-324E79F1CDD0}"/>
          </ac:picMkLst>
        </pc:picChg>
      </pc:sldChg>
      <pc:sldChg chg="addSp delSp modSp add mod setBg modNotesTx">
        <pc:chgData name="joe 楊" userId="95223cefb0b2141d" providerId="LiveId" clId="{E94C21A5-7B0F-4662-A629-B9BAE821BCD5}" dt="2024-10-22T03:16:22.832" v="368"/>
        <pc:sldMkLst>
          <pc:docMk/>
          <pc:sldMk cId="3761509873" sldId="262"/>
        </pc:sldMkLst>
        <pc:spChg chg="add del mod">
          <ac:chgData name="joe 楊" userId="95223cefb0b2141d" providerId="LiveId" clId="{E94C21A5-7B0F-4662-A629-B9BAE821BCD5}" dt="2024-10-21T08:26:38.614" v="207" actId="21"/>
          <ac:spMkLst>
            <pc:docMk/>
            <pc:sldMk cId="3761509873" sldId="262"/>
            <ac:spMk id="2" creationId="{08529D8A-4B36-A28B-3093-592DB557BFBB}"/>
          </ac:spMkLst>
        </pc:spChg>
        <pc:spChg chg="mod">
          <ac:chgData name="joe 楊" userId="95223cefb0b2141d" providerId="LiveId" clId="{E94C21A5-7B0F-4662-A629-B9BAE821BCD5}" dt="2024-10-21T08:26:36.629" v="206" actId="27636"/>
          <ac:spMkLst>
            <pc:docMk/>
            <pc:sldMk cId="3761509873" sldId="262"/>
            <ac:spMk id="8" creationId="{0DA670F4-F29F-2E26-7B30-3439722D975C}"/>
          </ac:spMkLst>
        </pc:spChg>
        <pc:spChg chg="add">
          <ac:chgData name="joe 楊" userId="95223cefb0b2141d" providerId="LiveId" clId="{E94C21A5-7B0F-4662-A629-B9BAE821BCD5}" dt="2024-10-21T08:23:25.239" v="133" actId="26606"/>
          <ac:spMkLst>
            <pc:docMk/>
            <pc:sldMk cId="3761509873" sldId="262"/>
            <ac:spMk id="13" creationId="{ECC07320-C2CA-4E29-8481-9D9E143C7788}"/>
          </ac:spMkLst>
        </pc:spChg>
        <pc:picChg chg="add del mod">
          <ac:chgData name="joe 楊" userId="95223cefb0b2141d" providerId="LiveId" clId="{E94C21A5-7B0F-4662-A629-B9BAE821BCD5}" dt="2024-10-21T18:20:34.385" v="360" actId="21"/>
          <ac:picMkLst>
            <pc:docMk/>
            <pc:sldMk cId="3761509873" sldId="262"/>
            <ac:picMk id="3" creationId="{62887A66-3B00-3938-5A74-06C7E32EE745}"/>
          </ac:picMkLst>
        </pc:picChg>
        <pc:picChg chg="del">
          <ac:chgData name="joe 楊" userId="95223cefb0b2141d" providerId="LiveId" clId="{E94C21A5-7B0F-4662-A629-B9BAE821BCD5}" dt="2024-10-15T13:28:58.465" v="14" actId="478"/>
          <ac:picMkLst>
            <pc:docMk/>
            <pc:sldMk cId="3761509873" sldId="262"/>
            <ac:picMk id="4" creationId="{534CCEF5-8BE8-FC90-0DC4-324E79F1CDD0}"/>
          </ac:picMkLst>
        </pc:picChg>
        <pc:picChg chg="add mod">
          <ac:chgData name="joe 楊" userId="95223cefb0b2141d" providerId="LiveId" clId="{E94C21A5-7B0F-4662-A629-B9BAE821BCD5}" dt="2024-10-21T18:22:35.862" v="367" actId="962"/>
          <ac:picMkLst>
            <pc:docMk/>
            <pc:sldMk cId="3761509873" sldId="262"/>
            <ac:picMk id="4" creationId="{B965EE31-A751-C219-E2B0-3211EAE3010C}"/>
          </ac:picMkLst>
        </pc:picChg>
      </pc:sldChg>
      <pc:sldChg chg="addSp delSp modSp add mod setBg modNotesTx">
        <pc:chgData name="joe 楊" userId="95223cefb0b2141d" providerId="LiveId" clId="{E94C21A5-7B0F-4662-A629-B9BAE821BCD5}" dt="2024-10-21T09:16:12.778" v="340"/>
        <pc:sldMkLst>
          <pc:docMk/>
          <pc:sldMk cId="5762452" sldId="263"/>
        </pc:sldMkLst>
        <pc:spChg chg="add del mod">
          <ac:chgData name="joe 楊" userId="95223cefb0b2141d" providerId="LiveId" clId="{E94C21A5-7B0F-4662-A629-B9BAE821BCD5}" dt="2024-10-21T08:26:45.237" v="211" actId="21"/>
          <ac:spMkLst>
            <pc:docMk/>
            <pc:sldMk cId="5762452" sldId="263"/>
            <ac:spMk id="2" creationId="{08529D8A-4B36-A28B-3093-592DB557BFBB}"/>
          </ac:spMkLst>
        </pc:spChg>
        <pc:spChg chg="mod ord">
          <ac:chgData name="joe 楊" userId="95223cefb0b2141d" providerId="LiveId" clId="{E94C21A5-7B0F-4662-A629-B9BAE821BCD5}" dt="2024-10-21T08:26:43.666" v="210" actId="27636"/>
          <ac:spMkLst>
            <pc:docMk/>
            <pc:sldMk cId="5762452" sldId="263"/>
            <ac:spMk id="8" creationId="{0DA670F4-F29F-2E26-7B30-3439722D975C}"/>
          </ac:spMkLst>
        </pc:spChg>
        <pc:spChg chg="add">
          <ac:chgData name="joe 楊" userId="95223cefb0b2141d" providerId="LiveId" clId="{E94C21A5-7B0F-4662-A629-B9BAE821BCD5}" dt="2024-10-21T08:22:41.997" v="121" actId="26606"/>
          <ac:spMkLst>
            <pc:docMk/>
            <pc:sldMk cId="5762452" sldId="263"/>
            <ac:spMk id="14" creationId="{ECC07320-C2CA-4E29-8481-9D9E143C7788}"/>
          </ac:spMkLst>
        </pc:spChg>
        <pc:spChg chg="add del">
          <ac:chgData name="joe 楊" userId="95223cefb0b2141d" providerId="LiveId" clId="{E94C21A5-7B0F-4662-A629-B9BAE821BCD5}" dt="2024-10-20T18:15:02.599" v="58" actId="26606"/>
          <ac:spMkLst>
            <pc:docMk/>
            <pc:sldMk cId="5762452" sldId="263"/>
            <ac:spMk id="15" creationId="{0671A8AE-40A1-4631-A6B8-581AFF065482}"/>
          </ac:spMkLst>
        </pc:spChg>
        <pc:spChg chg="add del">
          <ac:chgData name="joe 楊" userId="95223cefb0b2141d" providerId="LiveId" clId="{E94C21A5-7B0F-4662-A629-B9BAE821BCD5}" dt="2024-10-20T18:15:02.599" v="58" actId="26606"/>
          <ac:spMkLst>
            <pc:docMk/>
            <pc:sldMk cId="5762452" sldId="263"/>
            <ac:spMk id="17" creationId="{AB58EF07-17C2-48CF-ABB0-EEF1F17CB8F0}"/>
          </ac:spMkLst>
        </pc:spChg>
        <pc:spChg chg="add del">
          <ac:chgData name="joe 楊" userId="95223cefb0b2141d" providerId="LiveId" clId="{E94C21A5-7B0F-4662-A629-B9BAE821BCD5}" dt="2024-10-20T18:15:02.599" v="58" actId="26606"/>
          <ac:spMkLst>
            <pc:docMk/>
            <pc:sldMk cId="5762452" sldId="263"/>
            <ac:spMk id="19" creationId="{AF2F604E-43BE-4DC3-B983-E071523364F8}"/>
          </ac:spMkLst>
        </pc:spChg>
        <pc:spChg chg="add del">
          <ac:chgData name="joe 楊" userId="95223cefb0b2141d" providerId="LiveId" clId="{E94C21A5-7B0F-4662-A629-B9BAE821BCD5}" dt="2024-10-20T18:15:02.599" v="58" actId="26606"/>
          <ac:spMkLst>
            <pc:docMk/>
            <pc:sldMk cId="5762452" sldId="263"/>
            <ac:spMk id="21" creationId="{08C9B587-E65E-4B52-B37C-ABEBB6E87928}"/>
          </ac:spMkLst>
        </pc:spChg>
        <pc:picChg chg="del">
          <ac:chgData name="joe 楊" userId="95223cefb0b2141d" providerId="LiveId" clId="{E94C21A5-7B0F-4662-A629-B9BAE821BCD5}" dt="2024-10-15T14:13:18.431" v="25" actId="478"/>
          <ac:picMkLst>
            <pc:docMk/>
            <pc:sldMk cId="5762452" sldId="263"/>
            <ac:picMk id="3" creationId="{62887A66-3B00-3938-5A74-06C7E32EE745}"/>
          </ac:picMkLst>
        </pc:picChg>
        <pc:picChg chg="add del mod">
          <ac:chgData name="joe 楊" userId="95223cefb0b2141d" providerId="LiveId" clId="{E94C21A5-7B0F-4662-A629-B9BAE821BCD5}" dt="2024-10-20T17:45:30.464" v="30" actId="478"/>
          <ac:picMkLst>
            <pc:docMk/>
            <pc:sldMk cId="5762452" sldId="263"/>
            <ac:picMk id="3" creationId="{9C306628-FCC5-AAFC-E93A-7F9E49793FC9}"/>
          </ac:picMkLst>
        </pc:picChg>
        <pc:picChg chg="add del mod">
          <ac:chgData name="joe 楊" userId="95223cefb0b2141d" providerId="LiveId" clId="{E94C21A5-7B0F-4662-A629-B9BAE821BCD5}" dt="2024-10-20T17:55:56.239" v="36" actId="478"/>
          <ac:picMkLst>
            <pc:docMk/>
            <pc:sldMk cId="5762452" sldId="263"/>
            <ac:picMk id="5" creationId="{0451F966-3327-5A89-3259-E82A57053785}"/>
          </ac:picMkLst>
        </pc:picChg>
        <pc:picChg chg="add del mod">
          <ac:chgData name="joe 楊" userId="95223cefb0b2141d" providerId="LiveId" clId="{E94C21A5-7B0F-4662-A629-B9BAE821BCD5}" dt="2024-10-20T18:04:37.887" v="42" actId="478"/>
          <ac:picMkLst>
            <pc:docMk/>
            <pc:sldMk cId="5762452" sldId="263"/>
            <ac:picMk id="7" creationId="{DAD7EBF2-C1E2-90C4-CCB0-7C65A3D8B20B}"/>
          </ac:picMkLst>
        </pc:picChg>
        <pc:picChg chg="add del mod">
          <ac:chgData name="joe 楊" userId="95223cefb0b2141d" providerId="LiveId" clId="{E94C21A5-7B0F-4662-A629-B9BAE821BCD5}" dt="2024-10-20T18:15:50.419" v="81" actId="478"/>
          <ac:picMkLst>
            <pc:docMk/>
            <pc:sldMk cId="5762452" sldId="263"/>
            <ac:picMk id="10" creationId="{B1E5C1C1-9661-2400-E636-B9BE421CFE39}"/>
          </ac:picMkLst>
        </pc:picChg>
        <pc:picChg chg="add mod">
          <ac:chgData name="joe 楊" userId="95223cefb0b2141d" providerId="LiveId" clId="{E94C21A5-7B0F-4662-A629-B9BAE821BCD5}" dt="2024-10-21T08:22:41.997" v="121" actId="26606"/>
          <ac:picMkLst>
            <pc:docMk/>
            <pc:sldMk cId="5762452" sldId="263"/>
            <ac:picMk id="12" creationId="{37B9C38D-F200-E4C9-1A05-847DF258D9DA}"/>
          </ac:picMkLst>
        </pc:picChg>
      </pc:sldChg>
      <pc:sldChg chg="addSp delSp modSp add mod setBg modNotesTx">
        <pc:chgData name="joe 楊" userId="95223cefb0b2141d" providerId="LiveId" clId="{E94C21A5-7B0F-4662-A629-B9BAE821BCD5}" dt="2024-10-21T09:16:27.090" v="352"/>
        <pc:sldMkLst>
          <pc:docMk/>
          <pc:sldMk cId="3035133838" sldId="264"/>
        </pc:sldMkLst>
        <pc:spChg chg="add del mod">
          <ac:chgData name="joe 楊" userId="95223cefb0b2141d" providerId="LiveId" clId="{E94C21A5-7B0F-4662-A629-B9BAE821BCD5}" dt="2024-10-21T08:26:51.487" v="215" actId="21"/>
          <ac:spMkLst>
            <pc:docMk/>
            <pc:sldMk cId="3035133838" sldId="264"/>
            <ac:spMk id="2" creationId="{08529D8A-4B36-A28B-3093-592DB557BFBB}"/>
          </ac:spMkLst>
        </pc:spChg>
        <pc:spChg chg="mod ord">
          <ac:chgData name="joe 楊" userId="95223cefb0b2141d" providerId="LiveId" clId="{E94C21A5-7B0F-4662-A629-B9BAE821BCD5}" dt="2024-10-21T08:26:49.973" v="214" actId="27636"/>
          <ac:spMkLst>
            <pc:docMk/>
            <pc:sldMk cId="3035133838" sldId="264"/>
            <ac:spMk id="8" creationId="{0DA670F4-F29F-2E26-7B30-3439722D975C}"/>
          </ac:spMkLst>
        </pc:spChg>
        <pc:spChg chg="add del">
          <ac:chgData name="joe 楊" userId="95223cefb0b2141d" providerId="LiveId" clId="{E94C21A5-7B0F-4662-A629-B9BAE821BCD5}" dt="2024-10-20T18:15:46.099" v="78" actId="26606"/>
          <ac:spMkLst>
            <pc:docMk/>
            <pc:sldMk cId="3035133838" sldId="264"/>
            <ac:spMk id="10" creationId="{0671A8AE-40A1-4631-A6B8-581AFF065482}"/>
          </ac:spMkLst>
        </pc:spChg>
        <pc:spChg chg="add del">
          <ac:chgData name="joe 楊" userId="95223cefb0b2141d" providerId="LiveId" clId="{E94C21A5-7B0F-4662-A629-B9BAE821BCD5}" dt="2024-10-20T18:15:46.099" v="78" actId="26606"/>
          <ac:spMkLst>
            <pc:docMk/>
            <pc:sldMk cId="3035133838" sldId="264"/>
            <ac:spMk id="11" creationId="{AB58EF07-17C2-48CF-ABB0-EEF1F17CB8F0}"/>
          </ac:spMkLst>
        </pc:spChg>
        <pc:spChg chg="add del">
          <ac:chgData name="joe 楊" userId="95223cefb0b2141d" providerId="LiveId" clId="{E94C21A5-7B0F-4662-A629-B9BAE821BCD5}" dt="2024-10-20T18:15:46.099" v="78" actId="26606"/>
          <ac:spMkLst>
            <pc:docMk/>
            <pc:sldMk cId="3035133838" sldId="264"/>
            <ac:spMk id="12" creationId="{AF2F604E-43BE-4DC3-B983-E071523364F8}"/>
          </ac:spMkLst>
        </pc:spChg>
        <pc:spChg chg="add del">
          <ac:chgData name="joe 楊" userId="95223cefb0b2141d" providerId="LiveId" clId="{E94C21A5-7B0F-4662-A629-B9BAE821BCD5}" dt="2024-10-20T18:14:44.571" v="54" actId="26606"/>
          <ac:spMkLst>
            <pc:docMk/>
            <pc:sldMk cId="3035133838" sldId="264"/>
            <ac:spMk id="13" creationId="{E91DC736-0EF8-4F87-9146-EBF1D2EE4D3D}"/>
          </ac:spMkLst>
        </pc:spChg>
        <pc:spChg chg="add del">
          <ac:chgData name="joe 楊" userId="95223cefb0b2141d" providerId="LiveId" clId="{E94C21A5-7B0F-4662-A629-B9BAE821BCD5}" dt="2024-10-20T18:15:46.099" v="78" actId="26606"/>
          <ac:spMkLst>
            <pc:docMk/>
            <pc:sldMk cId="3035133838" sldId="264"/>
            <ac:spMk id="14" creationId="{08C9B587-E65E-4B52-B37C-ABEBB6E87928}"/>
          </ac:spMkLst>
        </pc:spChg>
        <pc:spChg chg="add del">
          <ac:chgData name="joe 楊" userId="95223cefb0b2141d" providerId="LiveId" clId="{E94C21A5-7B0F-4662-A629-B9BAE821BCD5}" dt="2024-10-20T18:14:44.571" v="54" actId="26606"/>
          <ac:spMkLst>
            <pc:docMk/>
            <pc:sldMk cId="3035133838" sldId="264"/>
            <ac:spMk id="15" creationId="{097CD68E-23E3-4007-8847-CD0944C4F7BE}"/>
          </ac:spMkLst>
        </pc:spChg>
        <pc:spChg chg="add">
          <ac:chgData name="joe 楊" userId="95223cefb0b2141d" providerId="LiveId" clId="{E94C21A5-7B0F-4662-A629-B9BAE821BCD5}" dt="2024-10-21T08:21:56.592" v="112" actId="26606"/>
          <ac:spMkLst>
            <pc:docMk/>
            <pc:sldMk cId="3035133838" sldId="264"/>
            <ac:spMk id="16" creationId="{ECC07320-C2CA-4E29-8481-9D9E143C7788}"/>
          </ac:spMkLst>
        </pc:spChg>
        <pc:spChg chg="add del">
          <ac:chgData name="joe 楊" userId="95223cefb0b2141d" providerId="LiveId" clId="{E94C21A5-7B0F-4662-A629-B9BAE821BCD5}" dt="2024-10-20T18:14:44.571" v="54" actId="26606"/>
          <ac:spMkLst>
            <pc:docMk/>
            <pc:sldMk cId="3035133838" sldId="264"/>
            <ac:spMk id="17" creationId="{AF2F604E-43BE-4DC3-B983-E071523364F8}"/>
          </ac:spMkLst>
        </pc:spChg>
        <pc:spChg chg="add del">
          <ac:chgData name="joe 楊" userId="95223cefb0b2141d" providerId="LiveId" clId="{E94C21A5-7B0F-4662-A629-B9BAE821BCD5}" dt="2024-10-20T18:14:44.571" v="54" actId="26606"/>
          <ac:spMkLst>
            <pc:docMk/>
            <pc:sldMk cId="3035133838" sldId="264"/>
            <ac:spMk id="19" creationId="{08C9B587-E65E-4B52-B37C-ABEBB6E87928}"/>
          </ac:spMkLst>
        </pc:spChg>
        <pc:picChg chg="del">
          <ac:chgData name="joe 楊" userId="95223cefb0b2141d" providerId="LiveId" clId="{E94C21A5-7B0F-4662-A629-B9BAE821BCD5}" dt="2024-10-15T14:13:20.756" v="26" actId="478"/>
          <ac:picMkLst>
            <pc:docMk/>
            <pc:sldMk cId="3035133838" sldId="264"/>
            <ac:picMk id="3" creationId="{62887A66-3B00-3938-5A74-06C7E32EE745}"/>
          </ac:picMkLst>
        </pc:picChg>
        <pc:picChg chg="add mod modCrop">
          <ac:chgData name="joe 楊" userId="95223cefb0b2141d" providerId="LiveId" clId="{E94C21A5-7B0F-4662-A629-B9BAE821BCD5}" dt="2024-10-21T08:21:56.592" v="112" actId="26606"/>
          <ac:picMkLst>
            <pc:docMk/>
            <pc:sldMk cId="3035133838" sldId="264"/>
            <ac:picMk id="3" creationId="{8E01EDDE-C9B3-051F-4050-C08B4E0A022A}"/>
          </ac:picMkLst>
        </pc:picChg>
      </pc:sldChg>
      <pc:sldMasterChg chg="setBg modSldLayout">
        <pc:chgData name="joe 楊" userId="95223cefb0b2141d" providerId="LiveId" clId="{E94C21A5-7B0F-4662-A629-B9BAE821BCD5}" dt="2024-10-21T08:24:10.327" v="148"/>
        <pc:sldMasterMkLst>
          <pc:docMk/>
          <pc:sldMasterMk cId="1067389984" sldId="2147483648"/>
        </pc:sldMasterMkLst>
        <pc:sldLayoutChg chg="setBg">
          <pc:chgData name="joe 楊" userId="95223cefb0b2141d" providerId="LiveId" clId="{E94C21A5-7B0F-4662-A629-B9BAE821BCD5}" dt="2024-10-21T08:24:10.327" v="148"/>
          <pc:sldLayoutMkLst>
            <pc:docMk/>
            <pc:sldMasterMk cId="1067389984" sldId="2147483648"/>
            <pc:sldLayoutMk cId="4281368283" sldId="2147483649"/>
          </pc:sldLayoutMkLst>
        </pc:sldLayoutChg>
        <pc:sldLayoutChg chg="setBg">
          <pc:chgData name="joe 楊" userId="95223cefb0b2141d" providerId="LiveId" clId="{E94C21A5-7B0F-4662-A629-B9BAE821BCD5}" dt="2024-10-21T08:24:10.327" v="148"/>
          <pc:sldLayoutMkLst>
            <pc:docMk/>
            <pc:sldMasterMk cId="1067389984" sldId="2147483648"/>
            <pc:sldLayoutMk cId="1292049803" sldId="2147483650"/>
          </pc:sldLayoutMkLst>
        </pc:sldLayoutChg>
        <pc:sldLayoutChg chg="setBg">
          <pc:chgData name="joe 楊" userId="95223cefb0b2141d" providerId="LiveId" clId="{E94C21A5-7B0F-4662-A629-B9BAE821BCD5}" dt="2024-10-21T08:24:10.327" v="148"/>
          <pc:sldLayoutMkLst>
            <pc:docMk/>
            <pc:sldMasterMk cId="1067389984" sldId="2147483648"/>
            <pc:sldLayoutMk cId="3272016448" sldId="2147483651"/>
          </pc:sldLayoutMkLst>
        </pc:sldLayoutChg>
        <pc:sldLayoutChg chg="setBg">
          <pc:chgData name="joe 楊" userId="95223cefb0b2141d" providerId="LiveId" clId="{E94C21A5-7B0F-4662-A629-B9BAE821BCD5}" dt="2024-10-21T08:24:10.327" v="148"/>
          <pc:sldLayoutMkLst>
            <pc:docMk/>
            <pc:sldMasterMk cId="1067389984" sldId="2147483648"/>
            <pc:sldLayoutMk cId="1791661058" sldId="2147483652"/>
          </pc:sldLayoutMkLst>
        </pc:sldLayoutChg>
        <pc:sldLayoutChg chg="setBg">
          <pc:chgData name="joe 楊" userId="95223cefb0b2141d" providerId="LiveId" clId="{E94C21A5-7B0F-4662-A629-B9BAE821BCD5}" dt="2024-10-21T08:24:10.327" v="148"/>
          <pc:sldLayoutMkLst>
            <pc:docMk/>
            <pc:sldMasterMk cId="1067389984" sldId="2147483648"/>
            <pc:sldLayoutMk cId="3690745283" sldId="2147483653"/>
          </pc:sldLayoutMkLst>
        </pc:sldLayoutChg>
        <pc:sldLayoutChg chg="setBg">
          <pc:chgData name="joe 楊" userId="95223cefb0b2141d" providerId="LiveId" clId="{E94C21A5-7B0F-4662-A629-B9BAE821BCD5}" dt="2024-10-21T08:24:10.327" v="148"/>
          <pc:sldLayoutMkLst>
            <pc:docMk/>
            <pc:sldMasterMk cId="1067389984" sldId="2147483648"/>
            <pc:sldLayoutMk cId="3012450305" sldId="2147483654"/>
          </pc:sldLayoutMkLst>
        </pc:sldLayoutChg>
        <pc:sldLayoutChg chg="setBg">
          <pc:chgData name="joe 楊" userId="95223cefb0b2141d" providerId="LiveId" clId="{E94C21A5-7B0F-4662-A629-B9BAE821BCD5}" dt="2024-10-21T08:24:10.327" v="148"/>
          <pc:sldLayoutMkLst>
            <pc:docMk/>
            <pc:sldMasterMk cId="1067389984" sldId="2147483648"/>
            <pc:sldLayoutMk cId="1804309819" sldId="2147483655"/>
          </pc:sldLayoutMkLst>
        </pc:sldLayoutChg>
        <pc:sldLayoutChg chg="setBg">
          <pc:chgData name="joe 楊" userId="95223cefb0b2141d" providerId="LiveId" clId="{E94C21A5-7B0F-4662-A629-B9BAE821BCD5}" dt="2024-10-21T08:24:10.327" v="148"/>
          <pc:sldLayoutMkLst>
            <pc:docMk/>
            <pc:sldMasterMk cId="1067389984" sldId="2147483648"/>
            <pc:sldLayoutMk cId="3372386887" sldId="2147483656"/>
          </pc:sldLayoutMkLst>
        </pc:sldLayoutChg>
        <pc:sldLayoutChg chg="setBg">
          <pc:chgData name="joe 楊" userId="95223cefb0b2141d" providerId="LiveId" clId="{E94C21A5-7B0F-4662-A629-B9BAE821BCD5}" dt="2024-10-21T08:24:10.327" v="148"/>
          <pc:sldLayoutMkLst>
            <pc:docMk/>
            <pc:sldMasterMk cId="1067389984" sldId="2147483648"/>
            <pc:sldLayoutMk cId="452983853" sldId="2147483657"/>
          </pc:sldLayoutMkLst>
        </pc:sldLayoutChg>
        <pc:sldLayoutChg chg="setBg">
          <pc:chgData name="joe 楊" userId="95223cefb0b2141d" providerId="LiveId" clId="{E94C21A5-7B0F-4662-A629-B9BAE821BCD5}" dt="2024-10-21T08:24:10.327" v="148"/>
          <pc:sldLayoutMkLst>
            <pc:docMk/>
            <pc:sldMasterMk cId="1067389984" sldId="2147483648"/>
            <pc:sldLayoutMk cId="857995927" sldId="2147483658"/>
          </pc:sldLayoutMkLst>
        </pc:sldLayoutChg>
        <pc:sldLayoutChg chg="setBg">
          <pc:chgData name="joe 楊" userId="95223cefb0b2141d" providerId="LiveId" clId="{E94C21A5-7B0F-4662-A629-B9BAE821BCD5}" dt="2024-10-21T08:24:10.327" v="148"/>
          <pc:sldLayoutMkLst>
            <pc:docMk/>
            <pc:sldMasterMk cId="1067389984" sldId="2147483648"/>
            <pc:sldLayoutMk cId="2427269734"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3AC52-AD62-4AC6-BA68-7C8858CDD8F7}" type="datetimeFigureOut">
              <a:rPr lang="zh-TW" altLang="en-US" smtClean="0"/>
              <a:t>2024/10/22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44B65-ED86-435E-AEB8-C25CE3E0E9D7}" type="slidenum">
              <a:rPr lang="zh-TW" altLang="en-US" smtClean="0"/>
              <a:t>‹#›</a:t>
            </a:fld>
            <a:endParaRPr lang="zh-TW" altLang="en-US"/>
          </a:p>
        </p:txBody>
      </p:sp>
    </p:spTree>
    <p:extLst>
      <p:ext uri="{BB962C8B-B14F-4D97-AF65-F5344CB8AC3E}">
        <p14:creationId xmlns:p14="http://schemas.microsoft.com/office/powerpoint/2010/main" val="1816502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zh-TW" altLang="en-US" b="0" i="0" dirty="0">
                <a:solidFill>
                  <a:srgbClr val="F2DDCC"/>
                </a:solidFill>
                <a:effectLst/>
                <a:latin typeface="Ginto"/>
              </a:rPr>
              <a:t>圖片整體是要</a:t>
            </a:r>
            <a:r>
              <a:rPr lang="en-US" altLang="zh-TW" b="0" i="0" dirty="0">
                <a:solidFill>
                  <a:srgbClr val="F2DDCC"/>
                </a:solidFill>
                <a:effectLst/>
                <a:latin typeface="Ginto"/>
              </a:rPr>
              <a:t>2d</a:t>
            </a:r>
            <a:r>
              <a:rPr lang="zh-TW" altLang="en-US" b="0" i="0" dirty="0">
                <a:solidFill>
                  <a:srgbClr val="F2DDCC"/>
                </a:solidFill>
                <a:effectLst/>
                <a:latin typeface="Ginto"/>
              </a:rPr>
              <a:t>的日系風格，像是動畫那樣，不是這樣有點韓系的、讓他的衣服有些金色裝飾，背景描述如下，圖片中的人物是位住在大城市的工程師，目標是開發一款應用程式，幫助市民改善日常通勤，提供實時交通狀況、最佳路徑建議，並整合共享交通工具，如共享單車、共享汽車等，減少交通擁堵，讓人們出行更加便捷與環保</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2</a:t>
            </a:fld>
            <a:endParaRPr lang="zh-TW" altLang="en-US"/>
          </a:p>
        </p:txBody>
      </p:sp>
    </p:spTree>
    <p:extLst>
      <p:ext uri="{BB962C8B-B14F-4D97-AF65-F5344CB8AC3E}">
        <p14:creationId xmlns:p14="http://schemas.microsoft.com/office/powerpoint/2010/main" val="216022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A 2D anime-style male character with silver-gray messy hair, wearing a black long-sleeve T-shirt and a long white coat with gold accents. The character is standing in front of a digital city map display, looking frustrated as government officials and transportation department representatives refuse to share traffic data, fearing the app's potential to harm their interests. In the background, skeptical citizens are using old-fashioned navigation apps or public transport, appearing disinterested and resistant to the new technology. The overall image is in a clean, detailed Japanese anime style, not resembling Korean art</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3</a:t>
            </a:fld>
            <a:endParaRPr lang="zh-TW" altLang="en-US"/>
          </a:p>
        </p:txBody>
      </p:sp>
    </p:spTree>
    <p:extLst>
      <p:ext uri="{BB962C8B-B14F-4D97-AF65-F5344CB8AC3E}">
        <p14:creationId xmlns:p14="http://schemas.microsoft.com/office/powerpoint/2010/main" val="24629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A 2D anime-style male character, Eren, with silver-gray messy hair, wearing a black long-sleeve T-shirt and a long white coat with gold accents. Eren is working on a pilot project in a small community, collaborating with transportation volunteers to gather real-time traffic data. He is focused on developing an algorithm that recommends the best travel routes, with a background featuring data charts, maps, and bicycle-sharing stations. The style is clean, detailed, and follows a Japanese anime aesthetic</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4</a:t>
            </a:fld>
            <a:endParaRPr lang="zh-TW" altLang="en-US"/>
          </a:p>
        </p:txBody>
      </p:sp>
    </p:spTree>
    <p:extLst>
      <p:ext uri="{BB962C8B-B14F-4D97-AF65-F5344CB8AC3E}">
        <p14:creationId xmlns:p14="http://schemas.microsoft.com/office/powerpoint/2010/main" val="2784763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Silver-gray hair, black long-sleeve T-shirt, white coat with gold </a:t>
            </a:r>
            <a:r>
              <a:rPr lang="en-US" altLang="zh-TW" b="0" i="0" dirty="0" err="1">
                <a:solidFill>
                  <a:srgbClr val="F2DDCC"/>
                </a:solidFill>
                <a:effectLst/>
                <a:latin typeface="Ginto"/>
              </a:rPr>
              <a:t>accents,Sudden</a:t>
            </a:r>
            <a:r>
              <a:rPr lang="en-US" altLang="zh-TW" b="0" i="0" dirty="0">
                <a:solidFill>
                  <a:srgbClr val="F2DDCC"/>
                </a:solidFill>
                <a:effectLst/>
                <a:latin typeface="Ginto"/>
              </a:rPr>
              <a:t> storm, traffic system collapse, app failure, users stranded, intense rain, dark skies, urgent crisis, ineffective route suggestions, overwhelming frustration, system breakdown, unexpected conditions, emergency response failure, chaos, unprepared for extreme weather</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5</a:t>
            </a:fld>
            <a:endParaRPr lang="zh-TW" altLang="en-US"/>
          </a:p>
        </p:txBody>
      </p:sp>
    </p:spTree>
    <p:extLst>
      <p:ext uri="{BB962C8B-B14F-4D97-AF65-F5344CB8AC3E}">
        <p14:creationId xmlns:p14="http://schemas.microsoft.com/office/powerpoint/2010/main" val="3546641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accents. The character actively collaborates with weather officials, surrounded by screens displaying weather data and traffic conditions. The scene focuses on the turning point: he improves his app’s server capacity and integrates AI technology to handle sudden traffic disruptions caused by extreme weather. The background emphasizes the adaptation process, with evolving data and real-time responses to emergency situations</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6</a:t>
            </a:fld>
            <a:endParaRPr lang="zh-TW" altLang="en-US"/>
          </a:p>
        </p:txBody>
      </p:sp>
    </p:spTree>
    <p:extLst>
      <p:ext uri="{BB962C8B-B14F-4D97-AF65-F5344CB8AC3E}">
        <p14:creationId xmlns:p14="http://schemas.microsoft.com/office/powerpoint/2010/main" val="2109306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2D anime-style male character with messy silver-gray hair, black long-sleeve shirt, white coat with gold accents. The character collaborates with weather officials, surrounded by some weather data screens, but the background also includes elements of a cityscape, showing transportation routes and urban infrastructure. The focus is on his improvements to the app’s server capacity and AI technology to handle sudden traffic disruptions caused by extreme weather. The scene should balance the screens with city elements, avoiding too many monitors.</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7</a:t>
            </a:fld>
            <a:endParaRPr lang="zh-TW" altLang="en-US"/>
          </a:p>
        </p:txBody>
      </p:sp>
    </p:spTree>
    <p:extLst>
      <p:ext uri="{BB962C8B-B14F-4D97-AF65-F5344CB8AC3E}">
        <p14:creationId xmlns:p14="http://schemas.microsoft.com/office/powerpoint/2010/main" val="2843604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Prompt</a:t>
            </a:r>
            <a:r>
              <a:rPr lang="zh-TW" altLang="en-US" dirty="0"/>
              <a:t>：</a:t>
            </a:r>
            <a:r>
              <a:rPr lang="en-US" altLang="zh-TW" b="0" i="0" dirty="0">
                <a:solidFill>
                  <a:srgbClr val="F2DDCC"/>
                </a:solidFill>
                <a:effectLst/>
                <a:latin typeface="Ginto"/>
              </a:rPr>
              <a:t>City skyline, urban transportation, residents commuting, traffic improvement, reduced congestion, smart city infrastructure. Background shows city streets, data integration screens, weather forecasting systems, and AI technology. Silver-gray hair character in white coat with gold accents stands confidently, proud of his successful app transforming urban mobility and public service.</a:t>
            </a:r>
            <a:endParaRPr lang="zh-TW" altLang="en-US" dirty="0"/>
          </a:p>
        </p:txBody>
      </p:sp>
      <p:sp>
        <p:nvSpPr>
          <p:cNvPr id="4" name="投影片編號版面配置區 3"/>
          <p:cNvSpPr>
            <a:spLocks noGrp="1"/>
          </p:cNvSpPr>
          <p:nvPr>
            <p:ph type="sldNum" sz="quarter" idx="5"/>
          </p:nvPr>
        </p:nvSpPr>
        <p:spPr/>
        <p:txBody>
          <a:bodyPr/>
          <a:lstStyle/>
          <a:p>
            <a:fld id="{63744B65-ED86-435E-AEB8-C25CE3E0E9D7}" type="slidenum">
              <a:rPr lang="zh-TW" altLang="en-US" smtClean="0"/>
              <a:t>8</a:t>
            </a:fld>
            <a:endParaRPr lang="zh-TW" altLang="en-US"/>
          </a:p>
        </p:txBody>
      </p:sp>
    </p:spTree>
    <p:extLst>
      <p:ext uri="{BB962C8B-B14F-4D97-AF65-F5344CB8AC3E}">
        <p14:creationId xmlns:p14="http://schemas.microsoft.com/office/powerpoint/2010/main" val="334895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12B16D-A09B-75C5-A551-2C3F48500EE0}"/>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5262E736-9368-B6F3-6DB3-C4E18164BBEA}"/>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dirty="0"/>
              <a:t>按一下以編輯母片子標題樣式</a:t>
            </a:r>
          </a:p>
        </p:txBody>
      </p:sp>
      <p:sp>
        <p:nvSpPr>
          <p:cNvPr id="4" name="日期版面配置區 3">
            <a:extLst>
              <a:ext uri="{FF2B5EF4-FFF2-40B4-BE49-F238E27FC236}">
                <a16:creationId xmlns:a16="http://schemas.microsoft.com/office/drawing/2014/main" id="{3430EA91-5A94-BCBC-2A5C-692D08747151}"/>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04BD03C7-462A-7E02-0196-099A6125F30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8825726-3B4B-A53D-45CC-8002C1CBB370}"/>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428136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A6382-CF38-E849-30B1-425B07C9BA2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41D7D3E-962B-1E7D-5085-F5D43FEA613D}"/>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67F9451-8212-EBB5-0E1A-F3AB26B88435}"/>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7EE07AA7-756C-3AA3-1677-A49F561149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B8261AB-500F-F1F9-BF00-2C62BA0AB9E6}"/>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85799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1EF9BD0-8BFD-805A-C590-3440975B366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3F015F1-E81A-8256-3017-8B5AAB275D2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EEEE69A-09FC-B3A1-89AF-AB5455923B98}"/>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D678A165-7774-05FB-30A4-0161ABFCEB1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DA72317-67C7-B79C-6D88-06DC113BEF9D}"/>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242726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080117-C02C-3ECA-40F0-0F3F3918261B}"/>
              </a:ext>
            </a:extLst>
          </p:cNvPr>
          <p:cNvSpPr>
            <a:spLocks noGrp="1"/>
          </p:cNvSpPr>
          <p:nvPr>
            <p:ph type="title"/>
          </p:nvPr>
        </p:nvSpPr>
        <p:spPr/>
        <p:txBody>
          <a:bodyPr/>
          <a:lstStyle>
            <a:lvl1pPr>
              <a:defRPr>
                <a:solidFill>
                  <a:schemeClr val="bg1"/>
                </a:solidFill>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D7469D6E-63B1-7DBF-D396-8D6247C2B7B8}"/>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0EFD0B32-E029-22D5-DCD3-D75D93F285CD}"/>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6A685ECF-D5ED-0E5D-34D6-D40243CE957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2FFD321-77A1-7C99-0F7A-37D177E9D17A}"/>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129204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A2260F-E3C6-072A-EE10-A9A17BBBC072}"/>
              </a:ext>
            </a:extLst>
          </p:cNvPr>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48144CCB-2231-F758-46BE-01FC218B8840}"/>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dirty="0"/>
              <a:t>按一下以編輯母片文字樣式</a:t>
            </a:r>
          </a:p>
        </p:txBody>
      </p:sp>
      <p:sp>
        <p:nvSpPr>
          <p:cNvPr id="4" name="日期版面配置區 3">
            <a:extLst>
              <a:ext uri="{FF2B5EF4-FFF2-40B4-BE49-F238E27FC236}">
                <a16:creationId xmlns:a16="http://schemas.microsoft.com/office/drawing/2014/main" id="{ADFDC5E7-44CB-DCB8-BCA3-5FECD4773504}"/>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5" name="頁尾版面配置區 4">
            <a:extLst>
              <a:ext uri="{FF2B5EF4-FFF2-40B4-BE49-F238E27FC236}">
                <a16:creationId xmlns:a16="http://schemas.microsoft.com/office/drawing/2014/main" id="{1A0A8205-90B8-0EC9-0CD7-E66E695686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AE0E50-E4DF-0F15-A60C-A8269C6F27AE}"/>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327201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3996C5-0DF4-7501-96BE-57BC15046B2A}"/>
              </a:ext>
            </a:extLst>
          </p:cNvPr>
          <p:cNvSpPr>
            <a:spLocks noGrp="1"/>
          </p:cNvSpPr>
          <p:nvPr>
            <p:ph type="title"/>
          </p:nvPr>
        </p:nvSpPr>
        <p:spPr/>
        <p:txBody>
          <a:bodyPr/>
          <a:lstStyle>
            <a:lvl1pPr>
              <a:defRPr>
                <a:solidFill>
                  <a:schemeClr val="bg1"/>
                </a:solidFill>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56257908-E1B4-874C-B551-D97BBD0781D4}"/>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a:extLst>
              <a:ext uri="{FF2B5EF4-FFF2-40B4-BE49-F238E27FC236}">
                <a16:creationId xmlns:a16="http://schemas.microsoft.com/office/drawing/2014/main" id="{D034DF90-E0DC-30D3-E0E2-863328E78B02}"/>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日期版面配置區 4">
            <a:extLst>
              <a:ext uri="{FF2B5EF4-FFF2-40B4-BE49-F238E27FC236}">
                <a16:creationId xmlns:a16="http://schemas.microsoft.com/office/drawing/2014/main" id="{16407956-4592-CEDF-014A-400D9C7BED7B}"/>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D042A783-C442-097D-050A-2152ACE0E4C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707A815-2025-DE82-B06B-E9CB4C79BE39}"/>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179166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FC1C49-76B3-749C-B678-3C388AE8739F}"/>
              </a:ext>
            </a:extLst>
          </p:cNvPr>
          <p:cNvSpPr>
            <a:spLocks noGrp="1"/>
          </p:cNvSpPr>
          <p:nvPr>
            <p:ph type="title"/>
          </p:nvPr>
        </p:nvSpPr>
        <p:spPr>
          <a:xfrm>
            <a:off x="839788" y="365125"/>
            <a:ext cx="10515600" cy="1325563"/>
          </a:xfrm>
        </p:spPr>
        <p:txBody>
          <a:bodyPr/>
          <a:lstStyle>
            <a:lvl1pPr>
              <a:defRPr>
                <a:solidFill>
                  <a:schemeClr val="bg1"/>
                </a:solidFill>
              </a:defRPr>
            </a:lvl1p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AB1C1C43-22DA-9140-9034-2C4EB9CCCDDA}"/>
              </a:ext>
            </a:extLst>
          </p:cNvPr>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a:extLst>
              <a:ext uri="{FF2B5EF4-FFF2-40B4-BE49-F238E27FC236}">
                <a16:creationId xmlns:a16="http://schemas.microsoft.com/office/drawing/2014/main" id="{158528BA-45D7-521C-17B2-927515CE0FB7}"/>
              </a:ext>
            </a:extLst>
          </p:cNvPr>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a:extLst>
              <a:ext uri="{FF2B5EF4-FFF2-40B4-BE49-F238E27FC236}">
                <a16:creationId xmlns:a16="http://schemas.microsoft.com/office/drawing/2014/main" id="{D3DF76D8-6C2C-98F9-5274-F2D4F478C925}"/>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92F0821-1B5E-5E45-A62B-8314F6FDB856}"/>
              </a:ext>
            </a:extLst>
          </p:cNvPr>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0719448-3834-7C83-DEF3-29A2F2F7A7E9}"/>
              </a:ext>
            </a:extLst>
          </p:cNvPr>
          <p:cNvSpPr>
            <a:spLocks noGrp="1"/>
          </p:cNvSpPr>
          <p:nvPr>
            <p:ph type="dt" sz="half" idx="10"/>
          </p:nvPr>
        </p:nvSpPr>
        <p:spPr/>
        <p:txBody>
          <a:bodyPr/>
          <a:lstStyle>
            <a:lvl1pPr>
              <a:defRPr>
                <a:solidFill>
                  <a:schemeClr val="bg1"/>
                </a:solidFill>
              </a:defRPr>
            </a:lvl1pPr>
          </a:lstStyle>
          <a:p>
            <a:fld id="{B3A72C29-A3D4-4866-9E35-8A40687B47DA}" type="datetimeFigureOut">
              <a:rPr lang="zh-TW" altLang="en-US" smtClean="0"/>
              <a:pPr/>
              <a:t>2024/10/22</a:t>
            </a:fld>
            <a:endParaRPr lang="zh-TW" altLang="en-US"/>
          </a:p>
        </p:txBody>
      </p:sp>
      <p:sp>
        <p:nvSpPr>
          <p:cNvPr id="8" name="頁尾版面配置區 7">
            <a:extLst>
              <a:ext uri="{FF2B5EF4-FFF2-40B4-BE49-F238E27FC236}">
                <a16:creationId xmlns:a16="http://schemas.microsoft.com/office/drawing/2014/main" id="{0925D57E-D276-8EAA-137F-D5C35E49866F}"/>
              </a:ext>
            </a:extLst>
          </p:cNvPr>
          <p:cNvSpPr>
            <a:spLocks noGrp="1"/>
          </p:cNvSpPr>
          <p:nvPr>
            <p:ph type="ftr" sz="quarter" idx="11"/>
          </p:nvPr>
        </p:nvSpPr>
        <p:spPr/>
        <p:txBody>
          <a:bodyPr/>
          <a:lstStyle>
            <a:lvl1pPr>
              <a:defRPr>
                <a:solidFill>
                  <a:schemeClr val="bg1"/>
                </a:solidFill>
              </a:defRPr>
            </a:lvl1pPr>
          </a:lstStyle>
          <a:p>
            <a:endParaRPr lang="zh-TW" altLang="en-US"/>
          </a:p>
        </p:txBody>
      </p:sp>
      <p:sp>
        <p:nvSpPr>
          <p:cNvPr id="9" name="投影片編號版面配置區 8">
            <a:extLst>
              <a:ext uri="{FF2B5EF4-FFF2-40B4-BE49-F238E27FC236}">
                <a16:creationId xmlns:a16="http://schemas.microsoft.com/office/drawing/2014/main" id="{5EC095D7-CF74-03FE-6AE8-F6C169812F2A}"/>
              </a:ext>
            </a:extLst>
          </p:cNvPr>
          <p:cNvSpPr>
            <a:spLocks noGrp="1"/>
          </p:cNvSpPr>
          <p:nvPr>
            <p:ph type="sldNum" sz="quarter" idx="12"/>
          </p:nvPr>
        </p:nvSpPr>
        <p:spPr/>
        <p:txBody>
          <a:bodyPr/>
          <a:lstStyle>
            <a:lvl1pPr>
              <a:defRPr>
                <a:solidFill>
                  <a:schemeClr val="bg1"/>
                </a:solidFill>
              </a:defRPr>
            </a:lvl1pPr>
          </a:lstStyle>
          <a:p>
            <a:fld id="{820778AE-2F1A-48EB-AB38-7B7AFE205AB9}" type="slidenum">
              <a:rPr lang="zh-TW" altLang="en-US" smtClean="0"/>
              <a:pPr/>
              <a:t>‹#›</a:t>
            </a:fld>
            <a:endParaRPr lang="zh-TW" altLang="en-US"/>
          </a:p>
        </p:txBody>
      </p:sp>
    </p:spTree>
    <p:extLst>
      <p:ext uri="{BB962C8B-B14F-4D97-AF65-F5344CB8AC3E}">
        <p14:creationId xmlns:p14="http://schemas.microsoft.com/office/powerpoint/2010/main" val="3690745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B6C701-038E-EDDA-1FE2-86B3A253285B}"/>
              </a:ext>
            </a:extLst>
          </p:cNvPr>
          <p:cNvSpPr>
            <a:spLocks noGrp="1"/>
          </p:cNvSpPr>
          <p:nvPr>
            <p:ph type="title"/>
          </p:nvPr>
        </p:nvSpPr>
        <p:spPr/>
        <p:txBody>
          <a:bodyPr/>
          <a:lstStyle>
            <a:lvl1pPr>
              <a:defRPr>
                <a:solidFill>
                  <a:schemeClr val="bg1"/>
                </a:solidFill>
              </a:defRPr>
            </a:lvl1pPr>
          </a:lstStyle>
          <a:p>
            <a:r>
              <a:rPr lang="zh-TW" altLang="en-US"/>
              <a:t>按一下以編輯母片標題樣式</a:t>
            </a:r>
          </a:p>
        </p:txBody>
      </p:sp>
      <p:sp>
        <p:nvSpPr>
          <p:cNvPr id="3" name="日期版面配置區 2">
            <a:extLst>
              <a:ext uri="{FF2B5EF4-FFF2-40B4-BE49-F238E27FC236}">
                <a16:creationId xmlns:a16="http://schemas.microsoft.com/office/drawing/2014/main" id="{A127B0BA-FEC1-7BC2-FD83-B1033F9EB690}"/>
              </a:ext>
            </a:extLst>
          </p:cNvPr>
          <p:cNvSpPr>
            <a:spLocks noGrp="1"/>
          </p:cNvSpPr>
          <p:nvPr>
            <p:ph type="dt" sz="half" idx="10"/>
          </p:nvPr>
        </p:nvSpPr>
        <p:spPr/>
        <p:txBody>
          <a:bodyPr/>
          <a:lstStyle>
            <a:lvl1pPr>
              <a:defRPr>
                <a:solidFill>
                  <a:schemeClr val="bg1"/>
                </a:solidFill>
              </a:defRPr>
            </a:lvl1pPr>
          </a:lstStyle>
          <a:p>
            <a:fld id="{B3A72C29-A3D4-4866-9E35-8A40687B47DA}" type="datetimeFigureOut">
              <a:rPr lang="zh-TW" altLang="en-US" smtClean="0"/>
              <a:pPr/>
              <a:t>2024/10/22</a:t>
            </a:fld>
            <a:endParaRPr lang="zh-TW" altLang="en-US"/>
          </a:p>
        </p:txBody>
      </p:sp>
      <p:sp>
        <p:nvSpPr>
          <p:cNvPr id="4" name="頁尾版面配置區 3">
            <a:extLst>
              <a:ext uri="{FF2B5EF4-FFF2-40B4-BE49-F238E27FC236}">
                <a16:creationId xmlns:a16="http://schemas.microsoft.com/office/drawing/2014/main" id="{6283D3D9-9591-6A83-63D1-158E2176BE07}"/>
              </a:ext>
            </a:extLst>
          </p:cNvPr>
          <p:cNvSpPr>
            <a:spLocks noGrp="1"/>
          </p:cNvSpPr>
          <p:nvPr>
            <p:ph type="ftr" sz="quarter" idx="11"/>
          </p:nvPr>
        </p:nvSpPr>
        <p:spPr/>
        <p:txBody>
          <a:bodyPr/>
          <a:lstStyle>
            <a:lvl1pPr>
              <a:defRPr>
                <a:solidFill>
                  <a:schemeClr val="bg1"/>
                </a:solidFill>
              </a:defRPr>
            </a:lvl1pPr>
          </a:lstStyle>
          <a:p>
            <a:endParaRPr lang="zh-TW" altLang="en-US"/>
          </a:p>
        </p:txBody>
      </p:sp>
      <p:sp>
        <p:nvSpPr>
          <p:cNvPr id="5" name="投影片編號版面配置區 4">
            <a:extLst>
              <a:ext uri="{FF2B5EF4-FFF2-40B4-BE49-F238E27FC236}">
                <a16:creationId xmlns:a16="http://schemas.microsoft.com/office/drawing/2014/main" id="{7AF3648A-AA3A-65FB-1D5B-9D6A85659001}"/>
              </a:ext>
            </a:extLst>
          </p:cNvPr>
          <p:cNvSpPr>
            <a:spLocks noGrp="1"/>
          </p:cNvSpPr>
          <p:nvPr>
            <p:ph type="sldNum" sz="quarter" idx="12"/>
          </p:nvPr>
        </p:nvSpPr>
        <p:spPr/>
        <p:txBody>
          <a:bodyPr/>
          <a:lstStyle>
            <a:lvl1pPr>
              <a:defRPr>
                <a:solidFill>
                  <a:schemeClr val="bg1"/>
                </a:solidFill>
              </a:defRPr>
            </a:lvl1pPr>
          </a:lstStyle>
          <a:p>
            <a:fld id="{820778AE-2F1A-48EB-AB38-7B7AFE205AB9}" type="slidenum">
              <a:rPr lang="zh-TW" altLang="en-US" smtClean="0"/>
              <a:pPr/>
              <a:t>‹#›</a:t>
            </a:fld>
            <a:endParaRPr lang="zh-TW" altLang="en-US"/>
          </a:p>
        </p:txBody>
      </p:sp>
    </p:spTree>
    <p:extLst>
      <p:ext uri="{BB962C8B-B14F-4D97-AF65-F5344CB8AC3E}">
        <p14:creationId xmlns:p14="http://schemas.microsoft.com/office/powerpoint/2010/main" val="301245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98AE700-4FC4-6DB9-920A-869E5FA6DEB4}"/>
              </a:ext>
            </a:extLst>
          </p:cNvPr>
          <p:cNvSpPr>
            <a:spLocks noGrp="1"/>
          </p:cNvSpPr>
          <p:nvPr>
            <p:ph type="dt" sz="half" idx="10"/>
          </p:nvPr>
        </p:nvSpPr>
        <p:spPr/>
        <p:txBody>
          <a:bodyPr/>
          <a:lstStyle>
            <a:lvl1pPr>
              <a:defRPr>
                <a:solidFill>
                  <a:schemeClr val="bg1"/>
                </a:solidFill>
              </a:defRPr>
            </a:lvl1pPr>
          </a:lstStyle>
          <a:p>
            <a:fld id="{B3A72C29-A3D4-4866-9E35-8A40687B47DA}" type="datetimeFigureOut">
              <a:rPr lang="zh-TW" altLang="en-US" smtClean="0"/>
              <a:pPr/>
              <a:t>2024/10/22</a:t>
            </a:fld>
            <a:endParaRPr lang="zh-TW" altLang="en-US"/>
          </a:p>
        </p:txBody>
      </p:sp>
      <p:sp>
        <p:nvSpPr>
          <p:cNvPr id="3" name="頁尾版面配置區 2">
            <a:extLst>
              <a:ext uri="{FF2B5EF4-FFF2-40B4-BE49-F238E27FC236}">
                <a16:creationId xmlns:a16="http://schemas.microsoft.com/office/drawing/2014/main" id="{F6FB4337-808B-1C54-EEE1-8C21EBB657B8}"/>
              </a:ext>
            </a:extLst>
          </p:cNvPr>
          <p:cNvSpPr>
            <a:spLocks noGrp="1"/>
          </p:cNvSpPr>
          <p:nvPr>
            <p:ph type="ftr" sz="quarter" idx="11"/>
          </p:nvPr>
        </p:nvSpPr>
        <p:spPr/>
        <p:txBody>
          <a:bodyPr/>
          <a:lstStyle>
            <a:lvl1pPr>
              <a:defRPr>
                <a:solidFill>
                  <a:schemeClr val="bg1"/>
                </a:solidFill>
              </a:defRPr>
            </a:lvl1pPr>
          </a:lstStyle>
          <a:p>
            <a:endParaRPr lang="zh-TW" altLang="en-US"/>
          </a:p>
        </p:txBody>
      </p:sp>
      <p:sp>
        <p:nvSpPr>
          <p:cNvPr id="4" name="投影片編號版面配置區 3">
            <a:extLst>
              <a:ext uri="{FF2B5EF4-FFF2-40B4-BE49-F238E27FC236}">
                <a16:creationId xmlns:a16="http://schemas.microsoft.com/office/drawing/2014/main" id="{E2E9798B-8CEB-74E7-E0AB-E55EFDD2AFAA}"/>
              </a:ext>
            </a:extLst>
          </p:cNvPr>
          <p:cNvSpPr>
            <a:spLocks noGrp="1"/>
          </p:cNvSpPr>
          <p:nvPr>
            <p:ph type="sldNum" sz="quarter" idx="12"/>
          </p:nvPr>
        </p:nvSpPr>
        <p:spPr/>
        <p:txBody>
          <a:bodyPr/>
          <a:lstStyle>
            <a:lvl1pPr>
              <a:defRPr>
                <a:solidFill>
                  <a:schemeClr val="bg1"/>
                </a:solidFill>
              </a:defRPr>
            </a:lvl1pPr>
          </a:lstStyle>
          <a:p>
            <a:fld id="{820778AE-2F1A-48EB-AB38-7B7AFE205AB9}" type="slidenum">
              <a:rPr lang="zh-TW" altLang="en-US" smtClean="0"/>
              <a:pPr/>
              <a:t>‹#›</a:t>
            </a:fld>
            <a:endParaRPr lang="zh-TW" altLang="en-US"/>
          </a:p>
        </p:txBody>
      </p:sp>
    </p:spTree>
    <p:extLst>
      <p:ext uri="{BB962C8B-B14F-4D97-AF65-F5344CB8AC3E}">
        <p14:creationId xmlns:p14="http://schemas.microsoft.com/office/powerpoint/2010/main" val="1804309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A938C5-B241-D4D5-BB12-5EF08BA53FC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287D34E-4C05-397B-4455-9CD9A6549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379E85B-E515-4D40-BBF7-A5C8E9946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9F3DAB-2F36-23BC-306C-2E9B66CD816A}"/>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E19DE1E8-00AF-23D6-1D9B-69B5DDE1C3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0F56ACA-86A7-F919-D29F-0063DEA96853}"/>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337238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9968C3-9ADC-4414-5D15-994C61A3811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A604A69-B7F8-3B92-F818-0F39A6FD9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0FFE726-B589-F611-905A-417748878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905C003-E2F5-0096-FCE7-2085A7448B01}"/>
              </a:ext>
            </a:extLst>
          </p:cNvPr>
          <p:cNvSpPr>
            <a:spLocks noGrp="1"/>
          </p:cNvSpPr>
          <p:nvPr>
            <p:ph type="dt" sz="half" idx="10"/>
          </p:nvPr>
        </p:nvSpPr>
        <p:spPr/>
        <p:txBody>
          <a:bodyPr/>
          <a:lstStyle/>
          <a:p>
            <a:fld id="{B3A72C29-A3D4-4866-9E35-8A40687B47DA}" type="datetimeFigureOut">
              <a:rPr lang="zh-TW" altLang="en-US" smtClean="0"/>
              <a:t>2024/10/22</a:t>
            </a:fld>
            <a:endParaRPr lang="zh-TW" altLang="en-US"/>
          </a:p>
        </p:txBody>
      </p:sp>
      <p:sp>
        <p:nvSpPr>
          <p:cNvPr id="6" name="頁尾版面配置區 5">
            <a:extLst>
              <a:ext uri="{FF2B5EF4-FFF2-40B4-BE49-F238E27FC236}">
                <a16:creationId xmlns:a16="http://schemas.microsoft.com/office/drawing/2014/main" id="{CD1D61E9-908B-A8D3-7A54-F5DA9409599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B824D73-C850-D444-4BD4-0E5D41BB092B}"/>
              </a:ext>
            </a:extLst>
          </p:cNvPr>
          <p:cNvSpPr>
            <a:spLocks noGrp="1"/>
          </p:cNvSpPr>
          <p:nvPr>
            <p:ph type="sldNum" sz="quarter" idx="12"/>
          </p:nvPr>
        </p:nvSpPr>
        <p:spPr/>
        <p:txBody>
          <a:bodyPr/>
          <a:lstStyle/>
          <a:p>
            <a:fld id="{820778AE-2F1A-48EB-AB38-7B7AFE205AB9}" type="slidenum">
              <a:rPr lang="zh-TW" altLang="en-US" smtClean="0"/>
              <a:t>‹#›</a:t>
            </a:fld>
            <a:endParaRPr lang="zh-TW" altLang="en-US"/>
          </a:p>
        </p:txBody>
      </p:sp>
    </p:spTree>
    <p:extLst>
      <p:ext uri="{BB962C8B-B14F-4D97-AF65-F5344CB8AC3E}">
        <p14:creationId xmlns:p14="http://schemas.microsoft.com/office/powerpoint/2010/main" val="452983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7FB2496-E897-D852-9EC9-04BC74F5CF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387DE16-1D63-3F42-1AFB-86BC42F17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7E25198E-5F94-05EF-6BE2-6512CF84E3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B3A72C29-A3D4-4866-9E35-8A40687B47DA}" type="datetimeFigureOut">
              <a:rPr lang="zh-TW" altLang="en-US" smtClean="0"/>
              <a:pPr/>
              <a:t>2024/10/22</a:t>
            </a:fld>
            <a:endParaRPr lang="zh-TW" altLang="en-US"/>
          </a:p>
        </p:txBody>
      </p:sp>
      <p:sp>
        <p:nvSpPr>
          <p:cNvPr id="5" name="頁尾版面配置區 4">
            <a:extLst>
              <a:ext uri="{FF2B5EF4-FFF2-40B4-BE49-F238E27FC236}">
                <a16:creationId xmlns:a16="http://schemas.microsoft.com/office/drawing/2014/main" id="{58BB67E4-67F3-745D-6B8A-A64DFDC53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zh-TW" altLang="en-US"/>
          </a:p>
        </p:txBody>
      </p:sp>
      <p:sp>
        <p:nvSpPr>
          <p:cNvPr id="6" name="投影片編號版面配置區 5">
            <a:extLst>
              <a:ext uri="{FF2B5EF4-FFF2-40B4-BE49-F238E27FC236}">
                <a16:creationId xmlns:a16="http://schemas.microsoft.com/office/drawing/2014/main" id="{90084C9C-A4DB-E127-F1B1-D324B26923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820778AE-2F1A-48EB-AB38-7B7AFE205AB9}" type="slidenum">
              <a:rPr lang="zh-TW" altLang="en-US" smtClean="0"/>
              <a:pPr/>
              <a:t>‹#›</a:t>
            </a:fld>
            <a:endParaRPr lang="zh-TW" altLang="en-US"/>
          </a:p>
        </p:txBody>
      </p:sp>
      <p:grpSp>
        <p:nvGrpSpPr>
          <p:cNvPr id="8" name="Group 20">
            <a:extLst>
              <a:ext uri="{FF2B5EF4-FFF2-40B4-BE49-F238E27FC236}">
                <a16:creationId xmlns:a16="http://schemas.microsoft.com/office/drawing/2014/main" id="{4F4AB211-E4D0-A345-6444-DB461C961524}"/>
              </a:ext>
            </a:extLst>
          </p:cNvPr>
          <p:cNvGrpSpPr/>
          <p:nvPr userDrawn="1"/>
        </p:nvGrpSpPr>
        <p:grpSpPr>
          <a:xfrm>
            <a:off x="-2785287" y="4464394"/>
            <a:ext cx="5570573" cy="4787211"/>
            <a:chOff x="0" y="0"/>
            <a:chExt cx="812800" cy="698500"/>
          </a:xfrm>
        </p:grpSpPr>
        <p:sp>
          <p:nvSpPr>
            <p:cNvPr id="9" name="Freeform 21">
              <a:extLst>
                <a:ext uri="{FF2B5EF4-FFF2-40B4-BE49-F238E27FC236}">
                  <a16:creationId xmlns:a16="http://schemas.microsoft.com/office/drawing/2014/main" id="{47C9A02E-5F3A-202D-534D-1D4FDC2B9A34}"/>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514350" cap="sq">
              <a:gradFill>
                <a:gsLst>
                  <a:gs pos="0">
                    <a:srgbClr val="0063D8">
                      <a:alpha val="63000"/>
                    </a:srgbClr>
                  </a:gs>
                  <a:gs pos="100000">
                    <a:srgbClr val="03428B">
                      <a:alpha val="63000"/>
                    </a:srgbClr>
                  </a:gs>
                </a:gsLst>
                <a:lin ang="0"/>
              </a:gradFill>
              <a:prstDash val="solid"/>
              <a:miter/>
            </a:ln>
          </p:spPr>
          <p:txBody>
            <a:bodyPr/>
            <a:lstStyle/>
            <a:p>
              <a:endParaRPr lang="zh-TW" altLang="en-US" dirty="0">
                <a:solidFill>
                  <a:schemeClr val="bg1"/>
                </a:solidFill>
                <a:latin typeface="Poppins" panose="00000500000000000000" pitchFamily="2" charset="0"/>
                <a:ea typeface="微軟正黑體" panose="020B0604030504040204" pitchFamily="34" charset="-120"/>
              </a:endParaRPr>
            </a:p>
          </p:txBody>
        </p:sp>
        <p:sp>
          <p:nvSpPr>
            <p:cNvPr id="10" name="TextBox 22">
              <a:extLst>
                <a:ext uri="{FF2B5EF4-FFF2-40B4-BE49-F238E27FC236}">
                  <a16:creationId xmlns:a16="http://schemas.microsoft.com/office/drawing/2014/main" id="{2FEC360E-B96D-09BB-C936-57E4F804621C}"/>
                </a:ext>
              </a:extLst>
            </p:cNvPr>
            <p:cNvSpPr txBox="1"/>
            <p:nvPr/>
          </p:nvSpPr>
          <p:spPr>
            <a:xfrm>
              <a:off x="114300" y="-66675"/>
              <a:ext cx="584200" cy="765175"/>
            </a:xfrm>
            <a:prstGeom prst="rect">
              <a:avLst/>
            </a:prstGeom>
          </p:spPr>
          <p:txBody>
            <a:bodyPr lIns="50800" tIns="50800" rIns="50800" bIns="50800" rtlCol="0" anchor="ctr"/>
            <a:lstStyle/>
            <a:p>
              <a:pPr algn="ctr">
                <a:lnSpc>
                  <a:spcPts val="2800"/>
                </a:lnSpc>
              </a:pPr>
              <a:endParaRPr dirty="0">
                <a:solidFill>
                  <a:schemeClr val="bg1"/>
                </a:solidFill>
                <a:latin typeface="Poppins" panose="00000500000000000000" pitchFamily="2" charset="0"/>
                <a:ea typeface="微軟正黑體" panose="020B0604030504040204" pitchFamily="34" charset="-120"/>
              </a:endParaRPr>
            </a:p>
          </p:txBody>
        </p:sp>
      </p:grpSp>
      <p:grpSp>
        <p:nvGrpSpPr>
          <p:cNvPr id="11" name="Group 20">
            <a:extLst>
              <a:ext uri="{FF2B5EF4-FFF2-40B4-BE49-F238E27FC236}">
                <a16:creationId xmlns:a16="http://schemas.microsoft.com/office/drawing/2014/main" id="{FC3695EC-54DC-942E-D030-E01EDA9B330F}"/>
              </a:ext>
            </a:extLst>
          </p:cNvPr>
          <p:cNvGrpSpPr/>
          <p:nvPr userDrawn="1"/>
        </p:nvGrpSpPr>
        <p:grpSpPr>
          <a:xfrm>
            <a:off x="9406713" y="-2393606"/>
            <a:ext cx="5570573" cy="4787211"/>
            <a:chOff x="0" y="0"/>
            <a:chExt cx="812800" cy="698500"/>
          </a:xfrm>
        </p:grpSpPr>
        <p:sp>
          <p:nvSpPr>
            <p:cNvPr id="12" name="Freeform 21">
              <a:extLst>
                <a:ext uri="{FF2B5EF4-FFF2-40B4-BE49-F238E27FC236}">
                  <a16:creationId xmlns:a16="http://schemas.microsoft.com/office/drawing/2014/main" id="{441D6E97-9E3B-1397-4EA5-5A2BC2A32231}"/>
                </a:ext>
              </a:extLst>
            </p:cNvPr>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000000">
                <a:alpha val="0"/>
              </a:srgbClr>
            </a:solidFill>
            <a:ln w="514350" cap="sq">
              <a:gradFill>
                <a:gsLst>
                  <a:gs pos="0">
                    <a:srgbClr val="0063D8">
                      <a:alpha val="63000"/>
                    </a:srgbClr>
                  </a:gs>
                  <a:gs pos="100000">
                    <a:srgbClr val="03428B">
                      <a:alpha val="63000"/>
                    </a:srgbClr>
                  </a:gs>
                </a:gsLst>
                <a:lin ang="0"/>
              </a:gradFill>
              <a:prstDash val="solid"/>
              <a:miter/>
            </a:ln>
          </p:spPr>
          <p:txBody>
            <a:bodyPr/>
            <a:lstStyle/>
            <a:p>
              <a:endParaRPr lang="zh-TW" altLang="en-US" dirty="0">
                <a:solidFill>
                  <a:schemeClr val="bg1"/>
                </a:solidFill>
                <a:latin typeface="Poppins" panose="00000500000000000000" pitchFamily="2" charset="0"/>
                <a:ea typeface="微軟正黑體" panose="020B0604030504040204" pitchFamily="34" charset="-120"/>
              </a:endParaRPr>
            </a:p>
          </p:txBody>
        </p:sp>
        <p:sp>
          <p:nvSpPr>
            <p:cNvPr id="13" name="TextBox 22">
              <a:extLst>
                <a:ext uri="{FF2B5EF4-FFF2-40B4-BE49-F238E27FC236}">
                  <a16:creationId xmlns:a16="http://schemas.microsoft.com/office/drawing/2014/main" id="{1DA69D47-AE88-D576-E1D2-133E4E15AA6A}"/>
                </a:ext>
              </a:extLst>
            </p:cNvPr>
            <p:cNvSpPr txBox="1"/>
            <p:nvPr/>
          </p:nvSpPr>
          <p:spPr>
            <a:xfrm>
              <a:off x="114300" y="-66675"/>
              <a:ext cx="584200" cy="765175"/>
            </a:xfrm>
            <a:prstGeom prst="rect">
              <a:avLst/>
            </a:prstGeom>
          </p:spPr>
          <p:txBody>
            <a:bodyPr lIns="50800" tIns="50800" rIns="50800" bIns="50800" rtlCol="0" anchor="ctr"/>
            <a:lstStyle/>
            <a:p>
              <a:pPr algn="ctr">
                <a:lnSpc>
                  <a:spcPts val="2800"/>
                </a:lnSpc>
              </a:pPr>
              <a:endParaRPr dirty="0">
                <a:solidFill>
                  <a:schemeClr val="bg1"/>
                </a:solidFill>
                <a:latin typeface="Poppins" panose="00000500000000000000" pitchFamily="2" charset="0"/>
                <a:ea typeface="微軟正黑體" panose="020B0604030504040204" pitchFamily="34" charset="-120"/>
              </a:endParaRPr>
            </a:p>
          </p:txBody>
        </p:sp>
      </p:grpSp>
    </p:spTree>
    <p:extLst>
      <p:ext uri="{BB962C8B-B14F-4D97-AF65-F5344CB8AC3E}">
        <p14:creationId xmlns:p14="http://schemas.microsoft.com/office/powerpoint/2010/main" val="1067389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40D89-E971-8094-658F-4153F9E971C4}"/>
              </a:ext>
            </a:extLst>
          </p:cNvPr>
          <p:cNvSpPr>
            <a:spLocks noGrp="1"/>
          </p:cNvSpPr>
          <p:nvPr>
            <p:ph type="ctrTitle"/>
          </p:nvPr>
        </p:nvSpPr>
        <p:spPr>
          <a:xfrm>
            <a:off x="0" y="1041400"/>
            <a:ext cx="5405480" cy="2387600"/>
          </a:xfrm>
        </p:spPr>
        <p:txBody>
          <a:bodyPr/>
          <a:lstStyle/>
          <a:p>
            <a:r>
              <a:rPr lang="zh-TW" altLang="en-US" b="1" dirty="0">
                <a:solidFill>
                  <a:schemeClr val="bg1"/>
                </a:solidFill>
                <a:latin typeface="微軟正黑體" panose="020B0604030504040204" pitchFamily="34" charset="-120"/>
                <a:ea typeface="微軟正黑體" panose="020B0604030504040204" pitchFamily="34" charset="-120"/>
              </a:rPr>
              <a:t>自我介紹</a:t>
            </a:r>
          </a:p>
        </p:txBody>
      </p:sp>
      <p:sp>
        <p:nvSpPr>
          <p:cNvPr id="3" name="副標題 2">
            <a:extLst>
              <a:ext uri="{FF2B5EF4-FFF2-40B4-BE49-F238E27FC236}">
                <a16:creationId xmlns:a16="http://schemas.microsoft.com/office/drawing/2014/main" id="{1630F99C-A153-40B6-8DA4-D8699D55DCB7}"/>
              </a:ext>
            </a:extLst>
          </p:cNvPr>
          <p:cNvSpPr>
            <a:spLocks noGrp="1"/>
          </p:cNvSpPr>
          <p:nvPr>
            <p:ph type="subTitle" idx="1"/>
          </p:nvPr>
        </p:nvSpPr>
        <p:spPr>
          <a:xfrm>
            <a:off x="0" y="3521075"/>
            <a:ext cx="5405480" cy="1655762"/>
          </a:xfrm>
        </p:spPr>
        <p:txBody>
          <a:bodyPr>
            <a:normAutofit/>
          </a:bodyPr>
          <a:lstStyle/>
          <a:p>
            <a:r>
              <a:rPr lang="en-US" altLang="zh-TW" sz="2800" dirty="0">
                <a:solidFill>
                  <a:schemeClr val="bg1"/>
                </a:solidFill>
                <a:latin typeface="Arial" panose="020B0604020202020204" pitchFamily="34" charset="0"/>
                <a:cs typeface="Arial" panose="020B0604020202020204" pitchFamily="34" charset="0"/>
              </a:rPr>
              <a:t>(</a:t>
            </a:r>
            <a:r>
              <a:rPr lang="en-US" altLang="zh-TW" sz="2800" dirty="0" err="1">
                <a:solidFill>
                  <a:schemeClr val="bg1"/>
                </a:solidFill>
                <a:latin typeface="Arial" panose="020B0604020202020204" pitchFamily="34" charset="0"/>
                <a:cs typeface="Arial" panose="020B0604020202020204" pitchFamily="34" charset="0"/>
              </a:rPr>
              <a:t>Nizima</a:t>
            </a:r>
            <a:r>
              <a:rPr lang="en-US" altLang="zh-TW" sz="2800" dirty="0">
                <a:solidFill>
                  <a:schemeClr val="bg1"/>
                </a:solidFill>
                <a:latin typeface="Arial" panose="020B0604020202020204" pitchFamily="34" charset="0"/>
                <a:cs typeface="Arial" panose="020B0604020202020204" pitchFamily="34" charset="0"/>
              </a:rPr>
              <a:t> Live)</a:t>
            </a:r>
            <a:endParaRPr lang="zh-TW" alt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8378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a:extLst>
              <a:ext uri="{FF2B5EF4-FFF2-40B4-BE49-F238E27FC236}">
                <a16:creationId xmlns:a16="http://schemas.microsoft.com/office/drawing/2014/main" id="{0DA670F4-F29F-2E26-7B30-3439722D975C}"/>
              </a:ext>
            </a:extLst>
          </p:cNvPr>
          <p:cNvSpPr txBox="1"/>
          <p:nvPr/>
        </p:nvSpPr>
        <p:spPr>
          <a:xfrm>
            <a:off x="6992901" y="0"/>
            <a:ext cx="2172530" cy="778669"/>
          </a:xfrm>
          <a:prstGeom prst="rect">
            <a:avLst/>
          </a:prstGeom>
          <a:noFill/>
        </p:spPr>
        <p:txBody>
          <a:bodyPr vert="horz" lIns="91440" tIns="45720" rIns="91440" bIns="45720" rtlCol="0" anchor="b">
            <a:normAutofit lnSpcReduction="10000"/>
          </a:bodyPr>
          <a:lstStyle/>
          <a:p>
            <a:pPr>
              <a:lnSpc>
                <a:spcPct val="90000"/>
              </a:lnSpc>
              <a:spcBef>
                <a:spcPct val="0"/>
              </a:spcBef>
              <a:spcAft>
                <a:spcPts val="600"/>
              </a:spcAft>
            </a:pPr>
            <a:r>
              <a:rPr lang="en-US" altLang="zh-TW" sz="5200" b="1" dirty="0">
                <a:solidFill>
                  <a:schemeClr val="bg1"/>
                </a:solidFill>
                <a:latin typeface="微軟正黑體" panose="020B0604030504040204" pitchFamily="34" charset="-120"/>
                <a:ea typeface="微軟正黑體" panose="020B0604030504040204" pitchFamily="34" charset="-120"/>
                <a:cs typeface="+mj-cs"/>
              </a:rPr>
              <a:t>1.</a:t>
            </a:r>
            <a:r>
              <a:rPr lang="zh-TW" altLang="en-US" sz="5200" b="1" dirty="0">
                <a:solidFill>
                  <a:schemeClr val="bg1"/>
                </a:solidFill>
                <a:latin typeface="微軟正黑體" panose="020B0604030504040204" pitchFamily="34" charset="-120"/>
                <a:ea typeface="微軟正黑體" panose="020B0604030504040204" pitchFamily="34" charset="-120"/>
                <a:cs typeface="+mj-cs"/>
              </a:rPr>
              <a:t>目標 </a:t>
            </a:r>
          </a:p>
        </p:txBody>
      </p:sp>
      <p:pic>
        <p:nvPicPr>
          <p:cNvPr id="12" name="圖片 11" descr="一張含有 日本動畫, 服裝, 卡通, 人的臉孔 的圖片&#10;&#10;自動產生的描述">
            <a:extLst>
              <a:ext uri="{FF2B5EF4-FFF2-40B4-BE49-F238E27FC236}">
                <a16:creationId xmlns:a16="http://schemas.microsoft.com/office/drawing/2014/main" id="{BA90058F-7BD9-D1E0-0C7C-611C7E041FA7}"/>
              </a:ext>
            </a:extLst>
          </p:cNvPr>
          <p:cNvPicPr>
            <a:picLocks noChangeAspect="1"/>
          </p:cNvPicPr>
          <p:nvPr/>
        </p:nvPicPr>
        <p:blipFill>
          <a:blip r:embed="rId3"/>
          <a:srcRect t="1929" r="-1" b="-1"/>
          <a:stretch/>
        </p:blipFill>
        <p:spPr>
          <a:xfrm>
            <a:off x="20" y="10"/>
            <a:ext cx="6992881" cy="6857990"/>
          </a:xfrm>
          <a:prstGeom prst="rect">
            <a:avLst/>
          </a:prstGeom>
        </p:spPr>
      </p:pic>
    </p:spTree>
    <p:extLst>
      <p:ext uri="{BB962C8B-B14F-4D97-AF65-F5344CB8AC3E}">
        <p14:creationId xmlns:p14="http://schemas.microsoft.com/office/powerpoint/2010/main" val="153887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a:extLst>
              <a:ext uri="{FF2B5EF4-FFF2-40B4-BE49-F238E27FC236}">
                <a16:creationId xmlns:a16="http://schemas.microsoft.com/office/drawing/2014/main" id="{0DA670F4-F29F-2E26-7B30-3439722D975C}"/>
              </a:ext>
            </a:extLst>
          </p:cNvPr>
          <p:cNvSpPr txBox="1"/>
          <p:nvPr/>
        </p:nvSpPr>
        <p:spPr>
          <a:xfrm>
            <a:off x="6992902" y="0"/>
            <a:ext cx="2186818" cy="778669"/>
          </a:xfrm>
          <a:prstGeom prst="rect">
            <a:avLst/>
          </a:prstGeom>
          <a:noFill/>
        </p:spPr>
        <p:txBody>
          <a:bodyPr vert="horz" lIns="91440" tIns="45720" rIns="91440" bIns="45720" rtlCol="0" anchor="b">
            <a:normAutofit lnSpcReduction="10000"/>
          </a:bodyPr>
          <a:lstStyle/>
          <a:p>
            <a:pPr>
              <a:lnSpc>
                <a:spcPct val="90000"/>
              </a:lnSpc>
              <a:spcBef>
                <a:spcPct val="0"/>
              </a:spcBef>
              <a:spcAft>
                <a:spcPts val="600"/>
              </a:spcAft>
            </a:pPr>
            <a:r>
              <a:rPr lang="en-US" altLang="zh-TW" sz="5200" b="1" dirty="0">
                <a:solidFill>
                  <a:schemeClr val="bg1"/>
                </a:solidFill>
                <a:latin typeface="微軟正黑體" panose="020B0604030504040204" pitchFamily="34" charset="-120"/>
                <a:ea typeface="微軟正黑體" panose="020B0604030504040204" pitchFamily="34" charset="-120"/>
                <a:cs typeface="+mj-cs"/>
              </a:rPr>
              <a:t>2.</a:t>
            </a:r>
            <a:r>
              <a:rPr lang="zh-TW" altLang="en-US" sz="5200" b="1" dirty="0">
                <a:solidFill>
                  <a:schemeClr val="bg1"/>
                </a:solidFill>
                <a:latin typeface="微軟正黑體" panose="020B0604030504040204" pitchFamily="34" charset="-120"/>
                <a:ea typeface="微軟正黑體" panose="020B0604030504040204" pitchFamily="34" charset="-120"/>
                <a:cs typeface="+mj-cs"/>
              </a:rPr>
              <a:t>阻礙</a:t>
            </a:r>
          </a:p>
        </p:txBody>
      </p:sp>
      <p:pic>
        <p:nvPicPr>
          <p:cNvPr id="3" name="圖片 2" descr="一張含有 文字, 服裝, 人的臉孔, 日本動畫 的圖片&#10;&#10;自動產生的描述">
            <a:extLst>
              <a:ext uri="{FF2B5EF4-FFF2-40B4-BE49-F238E27FC236}">
                <a16:creationId xmlns:a16="http://schemas.microsoft.com/office/drawing/2014/main" id="{E1304ED6-007C-D4DD-3370-F36D7A1D7895}"/>
              </a:ext>
            </a:extLst>
          </p:cNvPr>
          <p:cNvPicPr>
            <a:picLocks noChangeAspect="1"/>
          </p:cNvPicPr>
          <p:nvPr/>
        </p:nvPicPr>
        <p:blipFill>
          <a:blip r:embed="rId3"/>
          <a:srcRect r="-1" b="1928"/>
          <a:stretch/>
        </p:blipFill>
        <p:spPr>
          <a:xfrm>
            <a:off x="20" y="10"/>
            <a:ext cx="6992881" cy="6857990"/>
          </a:xfrm>
          <a:prstGeom prst="rect">
            <a:avLst/>
          </a:prstGeom>
        </p:spPr>
      </p:pic>
    </p:spTree>
    <p:extLst>
      <p:ext uri="{BB962C8B-B14F-4D97-AF65-F5344CB8AC3E}">
        <p14:creationId xmlns:p14="http://schemas.microsoft.com/office/powerpoint/2010/main" val="3338166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a:extLst>
              <a:ext uri="{FF2B5EF4-FFF2-40B4-BE49-F238E27FC236}">
                <a16:creationId xmlns:a16="http://schemas.microsoft.com/office/drawing/2014/main" id="{0DA670F4-F29F-2E26-7B30-3439722D975C}"/>
              </a:ext>
            </a:extLst>
          </p:cNvPr>
          <p:cNvSpPr txBox="1"/>
          <p:nvPr/>
        </p:nvSpPr>
        <p:spPr>
          <a:xfrm>
            <a:off x="6992902" y="0"/>
            <a:ext cx="2193962" cy="778669"/>
          </a:xfrm>
          <a:prstGeom prst="rect">
            <a:avLst/>
          </a:prstGeom>
          <a:noFill/>
        </p:spPr>
        <p:txBody>
          <a:bodyPr vert="horz" lIns="91440" tIns="45720" rIns="91440" bIns="45720" rtlCol="0" anchor="b">
            <a:normAutofit lnSpcReduction="10000"/>
          </a:bodyPr>
          <a:lstStyle/>
          <a:p>
            <a:pPr>
              <a:lnSpc>
                <a:spcPct val="90000"/>
              </a:lnSpc>
              <a:spcBef>
                <a:spcPct val="0"/>
              </a:spcBef>
              <a:spcAft>
                <a:spcPts val="600"/>
              </a:spcAft>
            </a:pPr>
            <a:r>
              <a:rPr lang="en-US" altLang="zh-TW" sz="5200" b="1" dirty="0">
                <a:solidFill>
                  <a:schemeClr val="bg1"/>
                </a:solidFill>
                <a:latin typeface="微軟正黑體" panose="020B0604030504040204" pitchFamily="34" charset="-120"/>
                <a:ea typeface="微軟正黑體" panose="020B0604030504040204" pitchFamily="34" charset="-120"/>
                <a:cs typeface="+mj-cs"/>
              </a:rPr>
              <a:t>3.</a:t>
            </a:r>
            <a:r>
              <a:rPr lang="zh-TW" altLang="en-US" sz="5200" b="1" dirty="0">
                <a:solidFill>
                  <a:schemeClr val="bg1"/>
                </a:solidFill>
                <a:latin typeface="微軟正黑體" panose="020B0604030504040204" pitchFamily="34" charset="-120"/>
                <a:ea typeface="微軟正黑體" panose="020B0604030504040204" pitchFamily="34" charset="-120"/>
                <a:cs typeface="+mj-cs"/>
              </a:rPr>
              <a:t>努力</a:t>
            </a:r>
          </a:p>
        </p:txBody>
      </p:sp>
      <p:pic>
        <p:nvPicPr>
          <p:cNvPr id="4" name="圖片 3" descr="一張含有 文字, 日本動畫, 服裝, 卡通 的圖片&#10;&#10;自動產生的描述">
            <a:extLst>
              <a:ext uri="{FF2B5EF4-FFF2-40B4-BE49-F238E27FC236}">
                <a16:creationId xmlns:a16="http://schemas.microsoft.com/office/drawing/2014/main" id="{EA28D391-157E-F039-9F07-1F927931A579}"/>
              </a:ext>
            </a:extLst>
          </p:cNvPr>
          <p:cNvPicPr>
            <a:picLocks noChangeAspect="1"/>
          </p:cNvPicPr>
          <p:nvPr/>
        </p:nvPicPr>
        <p:blipFill>
          <a:blip r:embed="rId3"/>
          <a:srcRect r="-1" b="1928"/>
          <a:stretch/>
        </p:blipFill>
        <p:spPr>
          <a:xfrm>
            <a:off x="20" y="10"/>
            <a:ext cx="6992881" cy="6857990"/>
          </a:xfrm>
          <a:prstGeom prst="rect">
            <a:avLst/>
          </a:prstGeom>
        </p:spPr>
      </p:pic>
    </p:spTree>
    <p:extLst>
      <p:ext uri="{BB962C8B-B14F-4D97-AF65-F5344CB8AC3E}">
        <p14:creationId xmlns:p14="http://schemas.microsoft.com/office/powerpoint/2010/main" val="42086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a:extLst>
              <a:ext uri="{FF2B5EF4-FFF2-40B4-BE49-F238E27FC236}">
                <a16:creationId xmlns:a16="http://schemas.microsoft.com/office/drawing/2014/main" id="{0DA670F4-F29F-2E26-7B30-3439722D975C}"/>
              </a:ext>
            </a:extLst>
          </p:cNvPr>
          <p:cNvSpPr txBox="1"/>
          <p:nvPr/>
        </p:nvSpPr>
        <p:spPr>
          <a:xfrm>
            <a:off x="6992902" y="0"/>
            <a:ext cx="2072518" cy="778669"/>
          </a:xfrm>
          <a:prstGeom prst="rect">
            <a:avLst/>
          </a:prstGeom>
          <a:noFill/>
        </p:spPr>
        <p:txBody>
          <a:bodyPr vert="horz" lIns="91440" tIns="45720" rIns="91440" bIns="45720" rtlCol="0" anchor="b">
            <a:normAutofit lnSpcReduction="10000"/>
          </a:bodyPr>
          <a:lstStyle/>
          <a:p>
            <a:pPr>
              <a:lnSpc>
                <a:spcPct val="90000"/>
              </a:lnSpc>
              <a:spcBef>
                <a:spcPct val="0"/>
              </a:spcBef>
              <a:spcAft>
                <a:spcPts val="600"/>
              </a:spcAft>
            </a:pPr>
            <a:r>
              <a:rPr lang="en-US" altLang="zh-TW" sz="5200" b="1" dirty="0">
                <a:solidFill>
                  <a:schemeClr val="bg1"/>
                </a:solidFill>
                <a:latin typeface="微軟正黑體" panose="020B0604030504040204" pitchFamily="34" charset="-120"/>
                <a:ea typeface="微軟正黑體" panose="020B0604030504040204" pitchFamily="34" charset="-120"/>
                <a:cs typeface="+mj-cs"/>
              </a:rPr>
              <a:t>4.</a:t>
            </a:r>
            <a:r>
              <a:rPr lang="zh-TW" altLang="en-US" sz="5200" b="1" dirty="0">
                <a:solidFill>
                  <a:schemeClr val="bg1"/>
                </a:solidFill>
                <a:latin typeface="微軟正黑體" panose="020B0604030504040204" pitchFamily="34" charset="-120"/>
                <a:ea typeface="微軟正黑體" panose="020B0604030504040204" pitchFamily="34" charset="-120"/>
                <a:cs typeface="+mj-cs"/>
              </a:rPr>
              <a:t>結果</a:t>
            </a:r>
          </a:p>
        </p:txBody>
      </p:sp>
      <p:pic>
        <p:nvPicPr>
          <p:cNvPr id="3" name="圖片 2" descr="一張含有 服裝, 日本動畫, 摩天大樓, 人員 的圖片&#10;&#10;自動產生的描述">
            <a:extLst>
              <a:ext uri="{FF2B5EF4-FFF2-40B4-BE49-F238E27FC236}">
                <a16:creationId xmlns:a16="http://schemas.microsoft.com/office/drawing/2014/main" id="{62887A66-3B00-3938-5A74-06C7E32EE745}"/>
              </a:ext>
            </a:extLst>
          </p:cNvPr>
          <p:cNvPicPr>
            <a:picLocks noChangeAspect="1"/>
          </p:cNvPicPr>
          <p:nvPr/>
        </p:nvPicPr>
        <p:blipFill>
          <a:blip r:embed="rId3"/>
          <a:srcRect t="1929" r="-1" b="-1"/>
          <a:stretch/>
        </p:blipFill>
        <p:spPr>
          <a:xfrm>
            <a:off x="20" y="10"/>
            <a:ext cx="6992881" cy="6857990"/>
          </a:xfrm>
          <a:prstGeom prst="rect">
            <a:avLst/>
          </a:prstGeom>
        </p:spPr>
      </p:pic>
    </p:spTree>
    <p:extLst>
      <p:ext uri="{BB962C8B-B14F-4D97-AF65-F5344CB8AC3E}">
        <p14:creationId xmlns:p14="http://schemas.microsoft.com/office/powerpoint/2010/main" val="142466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a:extLst>
              <a:ext uri="{FF2B5EF4-FFF2-40B4-BE49-F238E27FC236}">
                <a16:creationId xmlns:a16="http://schemas.microsoft.com/office/drawing/2014/main" id="{0DA670F4-F29F-2E26-7B30-3439722D975C}"/>
              </a:ext>
            </a:extLst>
          </p:cNvPr>
          <p:cNvSpPr txBox="1"/>
          <p:nvPr/>
        </p:nvSpPr>
        <p:spPr>
          <a:xfrm>
            <a:off x="6992901" y="0"/>
            <a:ext cx="2113637" cy="778669"/>
          </a:xfrm>
          <a:prstGeom prst="rect">
            <a:avLst/>
          </a:prstGeom>
          <a:noFill/>
        </p:spPr>
        <p:txBody>
          <a:bodyPr vert="horz" lIns="91440" tIns="45720" rIns="91440" bIns="45720" rtlCol="0" anchor="b">
            <a:normAutofit lnSpcReduction="10000"/>
          </a:bodyPr>
          <a:lstStyle/>
          <a:p>
            <a:pPr>
              <a:lnSpc>
                <a:spcPct val="90000"/>
              </a:lnSpc>
              <a:spcBef>
                <a:spcPct val="0"/>
              </a:spcBef>
              <a:spcAft>
                <a:spcPts val="600"/>
              </a:spcAft>
            </a:pPr>
            <a:r>
              <a:rPr lang="en-US" altLang="zh-TW" sz="5200" b="1" dirty="0">
                <a:solidFill>
                  <a:schemeClr val="bg1"/>
                </a:solidFill>
                <a:latin typeface="微軟正黑體" panose="020B0604030504040204" pitchFamily="34" charset="-120"/>
                <a:ea typeface="微軟正黑體" panose="020B0604030504040204" pitchFamily="34" charset="-120"/>
                <a:cs typeface="+mj-cs"/>
              </a:rPr>
              <a:t>5.</a:t>
            </a:r>
            <a:r>
              <a:rPr lang="zh-TW" altLang="en-US" sz="5200" b="1" dirty="0">
                <a:solidFill>
                  <a:schemeClr val="bg1"/>
                </a:solidFill>
                <a:latin typeface="微軟正黑體" panose="020B0604030504040204" pitchFamily="34" charset="-120"/>
                <a:ea typeface="微軟正黑體" panose="020B0604030504040204" pitchFamily="34" charset="-120"/>
                <a:cs typeface="+mj-cs"/>
              </a:rPr>
              <a:t>意外</a:t>
            </a:r>
          </a:p>
        </p:txBody>
      </p:sp>
      <p:pic>
        <p:nvPicPr>
          <p:cNvPr id="4" name="圖片 3" descr="一張含有 服裝, 夾克, 人員, 建築 的圖片&#10;&#10;自動產生的描述">
            <a:extLst>
              <a:ext uri="{FF2B5EF4-FFF2-40B4-BE49-F238E27FC236}">
                <a16:creationId xmlns:a16="http://schemas.microsoft.com/office/drawing/2014/main" id="{B965EE31-A751-C219-E2B0-3211EAE3010C}"/>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376150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a:extLst>
              <a:ext uri="{FF2B5EF4-FFF2-40B4-BE49-F238E27FC236}">
                <a16:creationId xmlns:a16="http://schemas.microsoft.com/office/drawing/2014/main" id="{0DA670F4-F29F-2E26-7B30-3439722D975C}"/>
              </a:ext>
            </a:extLst>
          </p:cNvPr>
          <p:cNvSpPr txBox="1"/>
          <p:nvPr/>
        </p:nvSpPr>
        <p:spPr>
          <a:xfrm>
            <a:off x="6992901" y="0"/>
            <a:ext cx="2451137" cy="778669"/>
          </a:xfrm>
          <a:prstGeom prst="rect">
            <a:avLst/>
          </a:prstGeom>
          <a:noFill/>
        </p:spPr>
        <p:txBody>
          <a:bodyPr vert="horz" lIns="91440" tIns="45720" rIns="91440" bIns="45720" rtlCol="0" anchor="b">
            <a:normAutofit lnSpcReduction="10000"/>
          </a:bodyPr>
          <a:lstStyle/>
          <a:p>
            <a:pPr>
              <a:lnSpc>
                <a:spcPct val="90000"/>
              </a:lnSpc>
              <a:spcBef>
                <a:spcPct val="0"/>
              </a:spcBef>
              <a:spcAft>
                <a:spcPts val="600"/>
              </a:spcAft>
            </a:pPr>
            <a:r>
              <a:rPr lang="en-US" altLang="zh-TW" sz="5200" b="1" dirty="0">
                <a:solidFill>
                  <a:schemeClr val="bg1"/>
                </a:solidFill>
                <a:latin typeface="微軟正黑體" panose="020B0604030504040204" pitchFamily="34" charset="-120"/>
                <a:ea typeface="微軟正黑體" panose="020B0604030504040204" pitchFamily="34" charset="-120"/>
                <a:cs typeface="+mj-cs"/>
              </a:rPr>
              <a:t>6. </a:t>
            </a:r>
            <a:r>
              <a:rPr lang="zh-TW" altLang="en-US" sz="5200" b="1" dirty="0">
                <a:solidFill>
                  <a:schemeClr val="bg1"/>
                </a:solidFill>
                <a:latin typeface="微軟正黑體" panose="020B0604030504040204" pitchFamily="34" charset="-120"/>
                <a:ea typeface="微軟正黑體" panose="020B0604030504040204" pitchFamily="34" charset="-120"/>
                <a:cs typeface="+mj-cs"/>
              </a:rPr>
              <a:t>轉彎</a:t>
            </a:r>
          </a:p>
        </p:txBody>
      </p:sp>
      <p:pic>
        <p:nvPicPr>
          <p:cNvPr id="12" name="圖片 11" descr="一張含有 日本動畫, 服裝, 卡通, 人的臉孔 的圖片&#10;&#10;自動產生的描述">
            <a:extLst>
              <a:ext uri="{FF2B5EF4-FFF2-40B4-BE49-F238E27FC236}">
                <a16:creationId xmlns:a16="http://schemas.microsoft.com/office/drawing/2014/main" id="{37B9C38D-F200-E4C9-1A05-847DF258D9DA}"/>
              </a:ext>
            </a:extLst>
          </p:cNvPr>
          <p:cNvPicPr>
            <a:picLocks noChangeAspect="1"/>
          </p:cNvPicPr>
          <p:nvPr/>
        </p:nvPicPr>
        <p:blipFill>
          <a:blip r:embed="rId3"/>
          <a:srcRect t="1929" r="-1" b="-1"/>
          <a:stretch/>
        </p:blipFill>
        <p:spPr>
          <a:xfrm>
            <a:off x="20" y="10"/>
            <a:ext cx="6992881" cy="6857990"/>
          </a:xfrm>
          <a:prstGeom prst="rect">
            <a:avLst/>
          </a:prstGeom>
        </p:spPr>
      </p:pic>
    </p:spTree>
    <p:extLst>
      <p:ext uri="{BB962C8B-B14F-4D97-AF65-F5344CB8AC3E}">
        <p14:creationId xmlns:p14="http://schemas.microsoft.com/office/powerpoint/2010/main" val="576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2">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a:extLst>
              <a:ext uri="{FF2B5EF4-FFF2-40B4-BE49-F238E27FC236}">
                <a16:creationId xmlns:a16="http://schemas.microsoft.com/office/drawing/2014/main" id="{0DA670F4-F29F-2E26-7B30-3439722D975C}"/>
              </a:ext>
            </a:extLst>
          </p:cNvPr>
          <p:cNvSpPr txBox="1"/>
          <p:nvPr/>
        </p:nvSpPr>
        <p:spPr>
          <a:xfrm>
            <a:off x="6992901" y="0"/>
            <a:ext cx="2477969" cy="778669"/>
          </a:xfrm>
          <a:prstGeom prst="rect">
            <a:avLst/>
          </a:prstGeom>
          <a:noFill/>
        </p:spPr>
        <p:txBody>
          <a:bodyPr vert="horz" lIns="91440" tIns="45720" rIns="91440" bIns="45720" rtlCol="0" anchor="b">
            <a:normAutofit lnSpcReduction="10000"/>
          </a:bodyPr>
          <a:lstStyle/>
          <a:p>
            <a:pPr>
              <a:lnSpc>
                <a:spcPct val="90000"/>
              </a:lnSpc>
              <a:spcBef>
                <a:spcPct val="0"/>
              </a:spcBef>
              <a:spcAft>
                <a:spcPts val="600"/>
              </a:spcAft>
            </a:pPr>
            <a:r>
              <a:rPr lang="en-US" altLang="zh-TW" sz="5200" b="1" dirty="0">
                <a:solidFill>
                  <a:schemeClr val="bg1"/>
                </a:solidFill>
                <a:latin typeface="微軟正黑體" panose="020B0604030504040204" pitchFamily="34" charset="-120"/>
                <a:ea typeface="微軟正黑體" panose="020B0604030504040204" pitchFamily="34" charset="-120"/>
                <a:cs typeface="+mj-cs"/>
              </a:rPr>
              <a:t>7. </a:t>
            </a:r>
            <a:r>
              <a:rPr lang="zh-TW" altLang="en-US" sz="5200" b="1" dirty="0">
                <a:solidFill>
                  <a:schemeClr val="bg1"/>
                </a:solidFill>
                <a:latin typeface="微軟正黑體" panose="020B0604030504040204" pitchFamily="34" charset="-120"/>
                <a:ea typeface="微軟正黑體" panose="020B0604030504040204" pitchFamily="34" charset="-120"/>
                <a:cs typeface="+mj-cs"/>
              </a:rPr>
              <a:t>結局</a:t>
            </a:r>
          </a:p>
        </p:txBody>
      </p:sp>
      <p:pic>
        <p:nvPicPr>
          <p:cNvPr id="3" name="圖片 2" descr="一張含有 日本動畫, 服裝, 卡通, 人的臉孔 的圖片&#10;&#10;自動產生的描述">
            <a:extLst>
              <a:ext uri="{FF2B5EF4-FFF2-40B4-BE49-F238E27FC236}">
                <a16:creationId xmlns:a16="http://schemas.microsoft.com/office/drawing/2014/main" id="{8E01EDDE-C9B3-051F-4050-C08B4E0A022A}"/>
              </a:ext>
            </a:extLst>
          </p:cNvPr>
          <p:cNvPicPr>
            <a:picLocks noChangeAspect="1"/>
          </p:cNvPicPr>
          <p:nvPr/>
        </p:nvPicPr>
        <p:blipFill>
          <a:blip r:embed="rId3"/>
          <a:srcRect t="1929" r="-1" b="-1"/>
          <a:stretch/>
        </p:blipFill>
        <p:spPr>
          <a:xfrm>
            <a:off x="20" y="10"/>
            <a:ext cx="6992881" cy="6857990"/>
          </a:xfrm>
          <a:prstGeom prst="rect">
            <a:avLst/>
          </a:prstGeom>
        </p:spPr>
      </p:pic>
    </p:spTree>
    <p:extLst>
      <p:ext uri="{BB962C8B-B14F-4D97-AF65-F5344CB8AC3E}">
        <p14:creationId xmlns:p14="http://schemas.microsoft.com/office/powerpoint/2010/main" val="303513383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791</TotalTime>
  <Words>619</Words>
  <Application>Microsoft Office PowerPoint</Application>
  <PresentationFormat>寬螢幕</PresentationFormat>
  <Paragraphs>23</Paragraphs>
  <Slides>8</Slides>
  <Notes>7</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vt:i4>
      </vt:variant>
    </vt:vector>
  </HeadingPairs>
  <TitlesOfParts>
    <vt:vector size="15" baseType="lpstr">
      <vt:lpstr>Ginto</vt:lpstr>
      <vt:lpstr>微軟正黑體</vt:lpstr>
      <vt:lpstr>Aptos</vt:lpstr>
      <vt:lpstr>Aptos Display</vt:lpstr>
      <vt:lpstr>Arial</vt:lpstr>
      <vt:lpstr>Poppins</vt:lpstr>
      <vt:lpstr>Office 佈景主題</vt:lpstr>
      <vt:lpstr>自我介紹</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楊</dc:creator>
  <cp:lastModifiedBy>joe 楊</cp:lastModifiedBy>
  <cp:revision>1</cp:revision>
  <dcterms:created xsi:type="dcterms:W3CDTF">2024-10-12T14:15:19Z</dcterms:created>
  <dcterms:modified xsi:type="dcterms:W3CDTF">2024-10-22T04:12:20Z</dcterms:modified>
</cp:coreProperties>
</file>