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8" r:id="rId4"/>
    <p:sldId id="269" r:id="rId5"/>
    <p:sldId id="261" r:id="rId6"/>
    <p:sldId id="272" r:id="rId7"/>
    <p:sldId id="273" r:id="rId8"/>
    <p:sldId id="288" r:id="rId9"/>
    <p:sldId id="262" r:id="rId10"/>
    <p:sldId id="274" r:id="rId11"/>
    <p:sldId id="275" r:id="rId12"/>
    <p:sldId id="276" r:id="rId13"/>
    <p:sldId id="289" r:id="rId14"/>
    <p:sldId id="277" r:id="rId15"/>
    <p:sldId id="278" r:id="rId16"/>
    <p:sldId id="279" r:id="rId17"/>
    <p:sldId id="290" r:id="rId18"/>
    <p:sldId id="280" r:id="rId19"/>
    <p:sldId id="281" r:id="rId20"/>
    <p:sldId id="285" r:id="rId21"/>
    <p:sldId id="286" r:id="rId22"/>
    <p:sldId id="287" r:id="rId23"/>
    <p:sldId id="291" r:id="rId24"/>
    <p:sldId id="283" r:id="rId25"/>
    <p:sldId id="284"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57B141-7FCD-4B3A-B6AB-69C7C36167E6}" v="72" dt="2024-10-22T13:10:56.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3892" autoAdjust="0"/>
  </p:normalViewPr>
  <p:slideViewPr>
    <p:cSldViewPr snapToGrid="0">
      <p:cViewPr varScale="1">
        <p:scale>
          <a:sx n="79" d="100"/>
          <a:sy n="79" d="100"/>
        </p:scale>
        <p:origin x="12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楊" userId="95223cefb0b2141d" providerId="LiveId" clId="{AE57B141-7FCD-4B3A-B6AB-69C7C36167E6}"/>
    <pc:docChg chg="undo redo custSel addSld delSld modSld">
      <pc:chgData name="joe 楊" userId="95223cefb0b2141d" providerId="LiveId" clId="{AE57B141-7FCD-4B3A-B6AB-69C7C36167E6}" dt="2024-10-22T13:10:56.890" v="379"/>
      <pc:docMkLst>
        <pc:docMk/>
      </pc:docMkLst>
      <pc:sldChg chg="modSp mod modTransition">
        <pc:chgData name="joe 楊" userId="95223cefb0b2141d" providerId="LiveId" clId="{AE57B141-7FCD-4B3A-B6AB-69C7C36167E6}" dt="2024-10-22T13:09:50.735" v="355"/>
        <pc:sldMkLst>
          <pc:docMk/>
          <pc:sldMk cId="4138378581" sldId="256"/>
        </pc:sldMkLst>
        <pc:spChg chg="mod">
          <ac:chgData name="joe 楊" userId="95223cefb0b2141d" providerId="LiveId" clId="{AE57B141-7FCD-4B3A-B6AB-69C7C36167E6}" dt="2024-10-22T11:52:17.830" v="276" actId="14100"/>
          <ac:spMkLst>
            <pc:docMk/>
            <pc:sldMk cId="4138378581" sldId="256"/>
            <ac:spMk id="2" creationId="{4DE40D89-E971-8094-658F-4153F9E971C4}"/>
          </ac:spMkLst>
        </pc:spChg>
        <pc:spChg chg="mod">
          <ac:chgData name="joe 楊" userId="95223cefb0b2141d" providerId="LiveId" clId="{AE57B141-7FCD-4B3A-B6AB-69C7C36167E6}" dt="2024-10-22T11:52:13.912" v="275" actId="14100"/>
          <ac:spMkLst>
            <pc:docMk/>
            <pc:sldMk cId="4138378581" sldId="256"/>
            <ac:spMk id="3" creationId="{1630F99C-A153-40B6-8DA4-D8699D55DCB7}"/>
          </ac:spMkLst>
        </pc:spChg>
      </pc:sldChg>
      <pc:sldChg chg="addSp delSp modSp mod modTransition modNotesTx">
        <pc:chgData name="joe 楊" userId="95223cefb0b2141d" providerId="LiveId" clId="{AE57B141-7FCD-4B3A-B6AB-69C7C36167E6}" dt="2024-10-22T13:09:54.875" v="356"/>
        <pc:sldMkLst>
          <pc:docMk/>
          <pc:sldMk cId="1538873518" sldId="257"/>
        </pc:sldMkLst>
        <pc:spChg chg="del">
          <ac:chgData name="joe 楊" userId="95223cefb0b2141d" providerId="LiveId" clId="{AE57B141-7FCD-4B3A-B6AB-69C7C36167E6}" dt="2024-10-22T09:14:12.625" v="5" actId="478"/>
          <ac:spMkLst>
            <pc:docMk/>
            <pc:sldMk cId="1538873518" sldId="257"/>
            <ac:spMk id="8" creationId="{0DA670F4-F29F-2E26-7B30-3439722D975C}"/>
          </ac:spMkLst>
        </pc:spChg>
        <pc:picChg chg="add mod">
          <ac:chgData name="joe 楊" userId="95223cefb0b2141d" providerId="LiveId" clId="{AE57B141-7FCD-4B3A-B6AB-69C7C36167E6}" dt="2024-10-22T09:14:47.942" v="18" actId="962"/>
          <ac:picMkLst>
            <pc:docMk/>
            <pc:sldMk cId="1538873518" sldId="257"/>
            <ac:picMk id="3" creationId="{C8A9FAEF-63A1-3EBF-5183-3EE9C7203C86}"/>
          </ac:picMkLst>
        </pc:picChg>
        <pc:picChg chg="del">
          <ac:chgData name="joe 楊" userId="95223cefb0b2141d" providerId="LiveId" clId="{AE57B141-7FCD-4B3A-B6AB-69C7C36167E6}" dt="2024-10-22T09:14:40.322" v="14" actId="478"/>
          <ac:picMkLst>
            <pc:docMk/>
            <pc:sldMk cId="1538873518" sldId="257"/>
            <ac:picMk id="12" creationId="{BA90058F-7BD9-D1E0-0C7C-611C7E041FA7}"/>
          </ac:picMkLst>
        </pc:picChg>
      </pc:sldChg>
      <pc:sldChg chg="del">
        <pc:chgData name="joe 楊" userId="95223cefb0b2141d" providerId="LiveId" clId="{AE57B141-7FCD-4B3A-B6AB-69C7C36167E6}" dt="2024-10-22T09:14:09.496" v="4" actId="47"/>
        <pc:sldMkLst>
          <pc:docMk/>
          <pc:sldMk cId="228229615" sldId="258"/>
        </pc:sldMkLst>
      </pc:sldChg>
      <pc:sldChg chg="addSp delSp modSp del mod modTransition">
        <pc:chgData name="joe 楊" userId="95223cefb0b2141d" providerId="LiveId" clId="{AE57B141-7FCD-4B3A-B6AB-69C7C36167E6}" dt="2024-10-22T10:16:23.859" v="51" actId="47"/>
        <pc:sldMkLst>
          <pc:docMk/>
          <pc:sldMk cId="3338166992" sldId="259"/>
        </pc:sldMkLst>
        <pc:spChg chg="del">
          <ac:chgData name="joe 楊" userId="95223cefb0b2141d" providerId="LiveId" clId="{AE57B141-7FCD-4B3A-B6AB-69C7C36167E6}" dt="2024-10-22T09:14:14.808" v="6" actId="478"/>
          <ac:spMkLst>
            <pc:docMk/>
            <pc:sldMk cId="3338166992" sldId="259"/>
            <ac:spMk id="8" creationId="{0DA670F4-F29F-2E26-7B30-3439722D975C}"/>
          </ac:spMkLst>
        </pc:spChg>
        <pc:picChg chg="del">
          <ac:chgData name="joe 楊" userId="95223cefb0b2141d" providerId="LiveId" clId="{AE57B141-7FCD-4B3A-B6AB-69C7C36167E6}" dt="2024-10-22T09:15:48.806" v="19" actId="478"/>
          <ac:picMkLst>
            <pc:docMk/>
            <pc:sldMk cId="3338166992" sldId="259"/>
            <ac:picMk id="3" creationId="{E1304ED6-007C-D4DD-3370-F36D7A1D7895}"/>
          </ac:picMkLst>
        </pc:picChg>
        <pc:picChg chg="add mod">
          <ac:chgData name="joe 楊" userId="95223cefb0b2141d" providerId="LiveId" clId="{AE57B141-7FCD-4B3A-B6AB-69C7C36167E6}" dt="2024-10-22T09:15:51.995" v="23" actId="1076"/>
          <ac:picMkLst>
            <pc:docMk/>
            <pc:sldMk cId="3338166992" sldId="259"/>
            <ac:picMk id="4" creationId="{3A82E90F-23B7-5EE9-F046-3A22140D8DBF}"/>
          </ac:picMkLst>
        </pc:picChg>
      </pc:sldChg>
      <pc:sldChg chg="delSp modSp del mod modTransition">
        <pc:chgData name="joe 楊" userId="95223cefb0b2141d" providerId="LiveId" clId="{AE57B141-7FCD-4B3A-B6AB-69C7C36167E6}" dt="2024-10-22T09:14:22.677" v="9" actId="47"/>
        <pc:sldMkLst>
          <pc:docMk/>
          <pc:sldMk cId="420869310" sldId="260"/>
        </pc:sldMkLst>
        <pc:spChg chg="del">
          <ac:chgData name="joe 楊" userId="95223cefb0b2141d" providerId="LiveId" clId="{AE57B141-7FCD-4B3A-B6AB-69C7C36167E6}" dt="2024-10-22T09:14:17.013" v="7" actId="478"/>
          <ac:spMkLst>
            <pc:docMk/>
            <pc:sldMk cId="420869310" sldId="260"/>
            <ac:spMk id="8" creationId="{0DA670F4-F29F-2E26-7B30-3439722D975C}"/>
          </ac:spMkLst>
        </pc:spChg>
        <pc:picChg chg="mod">
          <ac:chgData name="joe 楊" userId="95223cefb0b2141d" providerId="LiveId" clId="{AE57B141-7FCD-4B3A-B6AB-69C7C36167E6}" dt="2024-10-22T03:12:02.256" v="1" actId="1076"/>
          <ac:picMkLst>
            <pc:docMk/>
            <pc:sldMk cId="420869310" sldId="260"/>
            <ac:picMk id="4" creationId="{EA28D391-157E-F039-9F07-1F927931A579}"/>
          </ac:picMkLst>
        </pc:picChg>
      </pc:sldChg>
      <pc:sldChg chg="addSp delSp modSp mod modTransition modNotesTx">
        <pc:chgData name="joe 楊" userId="95223cefb0b2141d" providerId="LiveId" clId="{AE57B141-7FCD-4B3A-B6AB-69C7C36167E6}" dt="2024-10-22T13:10:14.006" v="359"/>
        <pc:sldMkLst>
          <pc:docMk/>
          <pc:sldMk cId="1424666831" sldId="261"/>
        </pc:sldMkLst>
        <pc:spChg chg="del">
          <ac:chgData name="joe 楊" userId="95223cefb0b2141d" providerId="LiveId" clId="{AE57B141-7FCD-4B3A-B6AB-69C7C36167E6}" dt="2024-10-22T09:14:24.706" v="10" actId="478"/>
          <ac:spMkLst>
            <pc:docMk/>
            <pc:sldMk cId="1424666831" sldId="261"/>
            <ac:spMk id="8" creationId="{0DA670F4-F29F-2E26-7B30-3439722D975C}"/>
          </ac:spMkLst>
        </pc:spChg>
        <pc:picChg chg="add del mod">
          <ac:chgData name="joe 楊" userId="95223cefb0b2141d" providerId="LiveId" clId="{AE57B141-7FCD-4B3A-B6AB-69C7C36167E6}" dt="2024-10-22T10:22:22.568" v="75" actId="478"/>
          <ac:picMkLst>
            <pc:docMk/>
            <pc:sldMk cId="1424666831" sldId="261"/>
            <ac:picMk id="3" creationId="{6642B7C6-007D-3211-1E2F-3F25D2B25EAB}"/>
          </ac:picMkLst>
        </pc:picChg>
        <pc:picChg chg="del">
          <ac:chgData name="joe 楊" userId="95223cefb0b2141d" providerId="LiveId" clId="{AE57B141-7FCD-4B3A-B6AB-69C7C36167E6}" dt="2024-10-22T09:16:19.743" v="29" actId="478"/>
          <ac:picMkLst>
            <pc:docMk/>
            <pc:sldMk cId="1424666831" sldId="261"/>
            <ac:picMk id="4" creationId="{534CCEF5-8BE8-FC90-0DC4-324E79F1CDD0}"/>
          </ac:picMkLst>
        </pc:picChg>
        <pc:picChg chg="add mod">
          <ac:chgData name="joe 楊" userId="95223cefb0b2141d" providerId="LiveId" clId="{AE57B141-7FCD-4B3A-B6AB-69C7C36167E6}" dt="2024-10-22T10:22:25.132" v="76" actId="1076"/>
          <ac:picMkLst>
            <pc:docMk/>
            <pc:sldMk cId="1424666831" sldId="261"/>
            <ac:picMk id="5" creationId="{2AB59522-0085-91D3-A430-C3F2F1D684BD}"/>
          </ac:picMkLst>
        </pc:picChg>
      </pc:sldChg>
      <pc:sldChg chg="addSp delSp modSp mod modTransition modNotesTx">
        <pc:chgData name="joe 楊" userId="95223cefb0b2141d" providerId="LiveId" clId="{AE57B141-7FCD-4B3A-B6AB-69C7C36167E6}" dt="2024-10-22T13:10:24.991" v="363"/>
        <pc:sldMkLst>
          <pc:docMk/>
          <pc:sldMk cId="3761509873" sldId="262"/>
        </pc:sldMkLst>
        <pc:spChg chg="del">
          <ac:chgData name="joe 楊" userId="95223cefb0b2141d" providerId="LiveId" clId="{AE57B141-7FCD-4B3A-B6AB-69C7C36167E6}" dt="2024-10-22T09:14:26.771" v="11" actId="478"/>
          <ac:spMkLst>
            <pc:docMk/>
            <pc:sldMk cId="3761509873" sldId="262"/>
            <ac:spMk id="8" creationId="{0DA670F4-F29F-2E26-7B30-3439722D975C}"/>
          </ac:spMkLst>
        </pc:spChg>
        <pc:picChg chg="del">
          <ac:chgData name="joe 楊" userId="95223cefb0b2141d" providerId="LiveId" clId="{AE57B141-7FCD-4B3A-B6AB-69C7C36167E6}" dt="2024-10-22T10:23:37.144" v="81" actId="478"/>
          <ac:picMkLst>
            <pc:docMk/>
            <pc:sldMk cId="3761509873" sldId="262"/>
            <ac:picMk id="3" creationId="{62887A66-3B00-3938-5A74-06C7E32EE745}"/>
          </ac:picMkLst>
        </pc:picChg>
        <pc:picChg chg="add mod">
          <ac:chgData name="joe 楊" userId="95223cefb0b2141d" providerId="LiveId" clId="{AE57B141-7FCD-4B3A-B6AB-69C7C36167E6}" dt="2024-10-22T11:12:38.343" v="154" actId="1076"/>
          <ac:picMkLst>
            <pc:docMk/>
            <pc:sldMk cId="3761509873" sldId="262"/>
            <ac:picMk id="4" creationId="{D2E1D9B3-12A6-EF65-DBD1-0CE603E3AD5E}"/>
          </ac:picMkLst>
        </pc:picChg>
      </pc:sldChg>
      <pc:sldChg chg="addSp delSp modSp del mod">
        <pc:chgData name="joe 楊" userId="95223cefb0b2141d" providerId="LiveId" clId="{AE57B141-7FCD-4B3A-B6AB-69C7C36167E6}" dt="2024-10-22T11:13:17.730" v="163" actId="47"/>
        <pc:sldMkLst>
          <pc:docMk/>
          <pc:sldMk cId="5762452" sldId="263"/>
        </pc:sldMkLst>
        <pc:spChg chg="del">
          <ac:chgData name="joe 楊" userId="95223cefb0b2141d" providerId="LiveId" clId="{AE57B141-7FCD-4B3A-B6AB-69C7C36167E6}" dt="2024-10-22T09:14:29.128" v="12" actId="478"/>
          <ac:spMkLst>
            <pc:docMk/>
            <pc:sldMk cId="5762452" sldId="263"/>
            <ac:spMk id="8" creationId="{0DA670F4-F29F-2E26-7B30-3439722D975C}"/>
          </ac:spMkLst>
        </pc:spChg>
        <pc:picChg chg="add del mod">
          <ac:chgData name="joe 楊" userId="95223cefb0b2141d" providerId="LiveId" clId="{AE57B141-7FCD-4B3A-B6AB-69C7C36167E6}" dt="2024-10-22T11:12:51.822" v="156" actId="21"/>
          <ac:picMkLst>
            <pc:docMk/>
            <pc:sldMk cId="5762452" sldId="263"/>
            <ac:picMk id="3" creationId="{D5EBC691-76AF-79E3-1CFA-F194F6B845FD}"/>
          </ac:picMkLst>
        </pc:picChg>
        <pc:picChg chg="del">
          <ac:chgData name="joe 楊" userId="95223cefb0b2141d" providerId="LiveId" clId="{AE57B141-7FCD-4B3A-B6AB-69C7C36167E6}" dt="2024-10-22T10:23:42.508" v="85" actId="478"/>
          <ac:picMkLst>
            <pc:docMk/>
            <pc:sldMk cId="5762452" sldId="263"/>
            <ac:picMk id="12" creationId="{37B9C38D-F200-E4C9-1A05-847DF258D9DA}"/>
          </ac:picMkLst>
        </pc:picChg>
      </pc:sldChg>
      <pc:sldChg chg="addSp delSp modSp del mod">
        <pc:chgData name="joe 楊" userId="95223cefb0b2141d" providerId="LiveId" clId="{AE57B141-7FCD-4B3A-B6AB-69C7C36167E6}" dt="2024-10-22T11:13:36.003" v="167" actId="47"/>
        <pc:sldMkLst>
          <pc:docMk/>
          <pc:sldMk cId="3035133838" sldId="264"/>
        </pc:sldMkLst>
        <pc:spChg chg="del">
          <ac:chgData name="joe 楊" userId="95223cefb0b2141d" providerId="LiveId" clId="{AE57B141-7FCD-4B3A-B6AB-69C7C36167E6}" dt="2024-10-22T09:14:31.182" v="13" actId="478"/>
          <ac:spMkLst>
            <pc:docMk/>
            <pc:sldMk cId="3035133838" sldId="264"/>
            <ac:spMk id="8" creationId="{0DA670F4-F29F-2E26-7B30-3439722D975C}"/>
          </ac:spMkLst>
        </pc:spChg>
        <pc:picChg chg="del">
          <ac:chgData name="joe 楊" userId="95223cefb0b2141d" providerId="LiveId" clId="{AE57B141-7FCD-4B3A-B6AB-69C7C36167E6}" dt="2024-10-22T10:23:49.613" v="89" actId="478"/>
          <ac:picMkLst>
            <pc:docMk/>
            <pc:sldMk cId="3035133838" sldId="264"/>
            <ac:picMk id="3" creationId="{8E01EDDE-C9B3-051F-4050-C08B4E0A022A}"/>
          </ac:picMkLst>
        </pc:picChg>
        <pc:picChg chg="add mod">
          <ac:chgData name="joe 楊" userId="95223cefb0b2141d" providerId="LiveId" clId="{AE57B141-7FCD-4B3A-B6AB-69C7C36167E6}" dt="2024-10-22T10:23:50.624" v="92" actId="962"/>
          <ac:picMkLst>
            <pc:docMk/>
            <pc:sldMk cId="3035133838" sldId="264"/>
            <ac:picMk id="4" creationId="{5E6F2F78-1571-85DA-AA08-6BBCB699965E}"/>
          </ac:picMkLst>
        </pc:picChg>
      </pc:sldChg>
      <pc:sldChg chg="addSp delSp modSp add del mod">
        <pc:chgData name="joe 楊" userId="95223cefb0b2141d" providerId="LiveId" clId="{AE57B141-7FCD-4B3A-B6AB-69C7C36167E6}" dt="2024-10-22T10:21:32.854" v="69" actId="47"/>
        <pc:sldMkLst>
          <pc:docMk/>
          <pc:sldMk cId="902185322" sldId="265"/>
        </pc:sldMkLst>
        <pc:spChg chg="del">
          <ac:chgData name="joe 楊" userId="95223cefb0b2141d" providerId="LiveId" clId="{AE57B141-7FCD-4B3A-B6AB-69C7C36167E6}" dt="2024-10-22T09:14:19.992" v="8" actId="478"/>
          <ac:spMkLst>
            <pc:docMk/>
            <pc:sldMk cId="902185322" sldId="265"/>
            <ac:spMk id="8" creationId="{0DA670F4-F29F-2E26-7B30-3439722D975C}"/>
          </ac:spMkLst>
        </pc:spChg>
        <pc:picChg chg="add mod">
          <ac:chgData name="joe 楊" userId="95223cefb0b2141d" providerId="LiveId" clId="{AE57B141-7FCD-4B3A-B6AB-69C7C36167E6}" dt="2024-10-22T09:16:12.450" v="28" actId="1076"/>
          <ac:picMkLst>
            <pc:docMk/>
            <pc:sldMk cId="902185322" sldId="265"/>
            <ac:picMk id="3" creationId="{843EAC91-D4DE-126D-74E9-4153776A3059}"/>
          </ac:picMkLst>
        </pc:picChg>
        <pc:picChg chg="del mod">
          <ac:chgData name="joe 楊" userId="95223cefb0b2141d" providerId="LiveId" clId="{AE57B141-7FCD-4B3A-B6AB-69C7C36167E6}" dt="2024-10-22T09:16:09.183" v="24" actId="478"/>
          <ac:picMkLst>
            <pc:docMk/>
            <pc:sldMk cId="902185322" sldId="265"/>
            <ac:picMk id="4" creationId="{EA28D391-157E-F039-9F07-1F927931A579}"/>
          </ac:picMkLst>
        </pc:picChg>
      </pc:sldChg>
      <pc:sldChg chg="modSp add del mod modTransition">
        <pc:chgData name="joe 楊" userId="95223cefb0b2141d" providerId="LiveId" clId="{AE57B141-7FCD-4B3A-B6AB-69C7C36167E6}" dt="2024-10-22T10:16:54.175" v="54" actId="47"/>
        <pc:sldMkLst>
          <pc:docMk/>
          <pc:sldMk cId="1147239964" sldId="266"/>
        </pc:sldMkLst>
        <pc:picChg chg="mod">
          <ac:chgData name="joe 楊" userId="95223cefb0b2141d" providerId="LiveId" clId="{AE57B141-7FCD-4B3A-B6AB-69C7C36167E6}" dt="2024-10-22T09:17:22.774" v="40" actId="1076"/>
          <ac:picMkLst>
            <pc:docMk/>
            <pc:sldMk cId="1147239964" sldId="266"/>
            <ac:picMk id="3" creationId="{C8A9FAEF-63A1-3EBF-5183-3EE9C7203C86}"/>
          </ac:picMkLst>
        </pc:picChg>
      </pc:sldChg>
      <pc:sldChg chg="addSp delSp modSp add del mod">
        <pc:chgData name="joe 楊" userId="95223cefb0b2141d" providerId="LiveId" clId="{AE57B141-7FCD-4B3A-B6AB-69C7C36167E6}" dt="2024-10-22T10:19:24.657" v="60" actId="47"/>
        <pc:sldMkLst>
          <pc:docMk/>
          <pc:sldMk cId="3925848641" sldId="267"/>
        </pc:sldMkLst>
        <pc:picChg chg="add mod">
          <ac:chgData name="joe 楊" userId="95223cefb0b2141d" providerId="LiveId" clId="{AE57B141-7FCD-4B3A-B6AB-69C7C36167E6}" dt="2024-10-22T09:17:44.726" v="43"/>
          <ac:picMkLst>
            <pc:docMk/>
            <pc:sldMk cId="3925848641" sldId="267"/>
            <ac:picMk id="2" creationId="{6E286525-DC35-63B9-7811-D658DEDC2BAD}"/>
          </ac:picMkLst>
        </pc:picChg>
        <pc:picChg chg="del">
          <ac:chgData name="joe 楊" userId="95223cefb0b2141d" providerId="LiveId" clId="{AE57B141-7FCD-4B3A-B6AB-69C7C36167E6}" dt="2024-10-22T09:17:59.251" v="49" actId="478"/>
          <ac:picMkLst>
            <pc:docMk/>
            <pc:sldMk cId="3925848641" sldId="267"/>
            <ac:picMk id="3" creationId="{C8A9FAEF-63A1-3EBF-5183-3EE9C7203C86}"/>
          </ac:picMkLst>
        </pc:picChg>
        <pc:picChg chg="add mod">
          <ac:chgData name="joe 楊" userId="95223cefb0b2141d" providerId="LiveId" clId="{AE57B141-7FCD-4B3A-B6AB-69C7C36167E6}" dt="2024-10-22T10:16:29.285" v="52" actId="14100"/>
          <ac:picMkLst>
            <pc:docMk/>
            <pc:sldMk cId="3925848641" sldId="267"/>
            <ac:picMk id="4" creationId="{01F0FF70-7CD2-DE31-CC5A-89D19B77DDD6}"/>
          </ac:picMkLst>
        </pc:picChg>
      </pc:sldChg>
      <pc:sldChg chg="addSp modSp add mod modTransition modNotesTx">
        <pc:chgData name="joe 楊" userId="95223cefb0b2141d" providerId="LiveId" clId="{AE57B141-7FCD-4B3A-B6AB-69C7C36167E6}" dt="2024-10-22T13:10:08.901" v="357"/>
        <pc:sldMkLst>
          <pc:docMk/>
          <pc:sldMk cId="1863981211" sldId="268"/>
        </pc:sldMkLst>
        <pc:picChg chg="add mod">
          <ac:chgData name="joe 楊" userId="95223cefb0b2141d" providerId="LiveId" clId="{AE57B141-7FCD-4B3A-B6AB-69C7C36167E6}" dt="2024-10-22T12:51:29.642" v="324" actId="1076"/>
          <ac:picMkLst>
            <pc:docMk/>
            <pc:sldMk cId="1863981211" sldId="268"/>
            <ac:picMk id="2" creationId="{0165BC4A-608E-89BD-C2EC-2EA0ECC75A61}"/>
          </ac:picMkLst>
        </pc:picChg>
      </pc:sldChg>
      <pc:sldChg chg="addSp modSp add mod modTransition modNotesTx">
        <pc:chgData name="joe 楊" userId="95223cefb0b2141d" providerId="LiveId" clId="{AE57B141-7FCD-4B3A-B6AB-69C7C36167E6}" dt="2024-10-22T13:10:10.765" v="358"/>
        <pc:sldMkLst>
          <pc:docMk/>
          <pc:sldMk cId="1752867262" sldId="269"/>
        </pc:sldMkLst>
        <pc:picChg chg="mod">
          <ac:chgData name="joe 楊" userId="95223cefb0b2141d" providerId="LiveId" clId="{AE57B141-7FCD-4B3A-B6AB-69C7C36167E6}" dt="2024-10-22T10:21:06.103" v="67" actId="1076"/>
          <ac:picMkLst>
            <pc:docMk/>
            <pc:sldMk cId="1752867262" sldId="269"/>
            <ac:picMk id="2" creationId="{0165BC4A-608E-89BD-C2EC-2EA0ECC75A61}"/>
          </ac:picMkLst>
        </pc:picChg>
        <pc:picChg chg="add mod">
          <ac:chgData name="joe 楊" userId="95223cefb0b2141d" providerId="LiveId" clId="{AE57B141-7FCD-4B3A-B6AB-69C7C36167E6}" dt="2024-10-22T10:54:26.097" v="100" actId="1076"/>
          <ac:picMkLst>
            <pc:docMk/>
            <pc:sldMk cId="1752867262" sldId="269"/>
            <ac:picMk id="4" creationId="{02720383-972A-AAB1-DA01-CC98ED060832}"/>
          </ac:picMkLst>
        </pc:picChg>
      </pc:sldChg>
      <pc:sldChg chg="addSp delSp modSp add del mod">
        <pc:chgData name="joe 楊" userId="95223cefb0b2141d" providerId="LiveId" clId="{AE57B141-7FCD-4B3A-B6AB-69C7C36167E6}" dt="2024-10-22T10:55:00.025" v="107" actId="47"/>
        <pc:sldMkLst>
          <pc:docMk/>
          <pc:sldMk cId="1365717188" sldId="270"/>
        </pc:sldMkLst>
        <pc:picChg chg="del">
          <ac:chgData name="joe 楊" userId="95223cefb0b2141d" providerId="LiveId" clId="{AE57B141-7FCD-4B3A-B6AB-69C7C36167E6}" dt="2024-10-22T10:23:31.697" v="77" actId="478"/>
          <ac:picMkLst>
            <pc:docMk/>
            <pc:sldMk cId="1365717188" sldId="270"/>
            <ac:picMk id="3" creationId="{6642B7C6-007D-3211-1E2F-3F25D2B25EAB}"/>
          </ac:picMkLst>
        </pc:picChg>
        <pc:picChg chg="add mod">
          <ac:chgData name="joe 楊" userId="95223cefb0b2141d" providerId="LiveId" clId="{AE57B141-7FCD-4B3A-B6AB-69C7C36167E6}" dt="2024-10-22T10:23:33.459" v="80" actId="962"/>
          <ac:picMkLst>
            <pc:docMk/>
            <pc:sldMk cId="1365717188" sldId="270"/>
            <ac:picMk id="4" creationId="{B9D9E4EF-7DD8-BA8C-6A6D-E6AFF4C0D935}"/>
          </ac:picMkLst>
        </pc:picChg>
      </pc:sldChg>
      <pc:sldChg chg="addSp delSp modSp add del mod">
        <pc:chgData name="joe 楊" userId="95223cefb0b2141d" providerId="LiveId" clId="{AE57B141-7FCD-4B3A-B6AB-69C7C36167E6}" dt="2024-10-22T10:59:05.862" v="148" actId="47"/>
        <pc:sldMkLst>
          <pc:docMk/>
          <pc:sldMk cId="6965935" sldId="271"/>
        </pc:sldMkLst>
        <pc:picChg chg="add del mod">
          <ac:chgData name="joe 楊" userId="95223cefb0b2141d" providerId="LiveId" clId="{AE57B141-7FCD-4B3A-B6AB-69C7C36167E6}" dt="2024-10-22T10:57:31.641" v="125" actId="478"/>
          <ac:picMkLst>
            <pc:docMk/>
            <pc:sldMk cId="6965935" sldId="271"/>
            <ac:picMk id="2" creationId="{2FED9BC8-C2D7-8AEF-D28E-CAD1A74BF131}"/>
          </ac:picMkLst>
        </pc:picChg>
        <pc:picChg chg="add mod">
          <ac:chgData name="joe 楊" userId="95223cefb0b2141d" providerId="LiveId" clId="{AE57B141-7FCD-4B3A-B6AB-69C7C36167E6}" dt="2024-10-22T10:58:36.286" v="135" actId="1076"/>
          <ac:picMkLst>
            <pc:docMk/>
            <pc:sldMk cId="6965935" sldId="271"/>
            <ac:picMk id="4" creationId="{888F45E3-A9A5-DF82-8411-D28181C2BBFE}"/>
          </ac:picMkLst>
        </pc:picChg>
        <pc:picChg chg="mod">
          <ac:chgData name="joe 楊" userId="95223cefb0b2141d" providerId="LiveId" clId="{AE57B141-7FCD-4B3A-B6AB-69C7C36167E6}" dt="2024-10-22T10:58:34.661" v="134" actId="1076"/>
          <ac:picMkLst>
            <pc:docMk/>
            <pc:sldMk cId="6965935" sldId="271"/>
            <ac:picMk id="5" creationId="{2AB59522-0085-91D3-A430-C3F2F1D684BD}"/>
          </ac:picMkLst>
        </pc:picChg>
      </pc:sldChg>
      <pc:sldChg chg="addSp delSp modSp add mod modTransition modNotesTx">
        <pc:chgData name="joe 楊" userId="95223cefb0b2141d" providerId="LiveId" clId="{AE57B141-7FCD-4B3A-B6AB-69C7C36167E6}" dt="2024-10-22T13:10:16.042" v="360"/>
        <pc:sldMkLst>
          <pc:docMk/>
          <pc:sldMk cId="2655543582" sldId="272"/>
        </pc:sldMkLst>
        <pc:picChg chg="del mod">
          <ac:chgData name="joe 楊" userId="95223cefb0b2141d" providerId="LiveId" clId="{AE57B141-7FCD-4B3A-B6AB-69C7C36167E6}" dt="2024-10-22T10:58:46.882" v="141" actId="478"/>
          <ac:picMkLst>
            <pc:docMk/>
            <pc:sldMk cId="2655543582" sldId="272"/>
            <ac:picMk id="2" creationId="{2FED9BC8-C2D7-8AEF-D28E-CAD1A74BF131}"/>
          </ac:picMkLst>
        </pc:picChg>
        <pc:picChg chg="add del mod">
          <ac:chgData name="joe 楊" userId="95223cefb0b2141d" providerId="LiveId" clId="{AE57B141-7FCD-4B3A-B6AB-69C7C36167E6}" dt="2024-10-22T10:58:40.933" v="138" actId="478"/>
          <ac:picMkLst>
            <pc:docMk/>
            <pc:sldMk cId="2655543582" sldId="272"/>
            <ac:picMk id="3" creationId="{5951EFAE-7F85-E6E9-86AB-067512DCBF96}"/>
          </ac:picMkLst>
        </pc:picChg>
        <pc:picChg chg="add mod">
          <ac:chgData name="joe 楊" userId="95223cefb0b2141d" providerId="LiveId" clId="{AE57B141-7FCD-4B3A-B6AB-69C7C36167E6}" dt="2024-10-22T10:59:04.597" v="147" actId="14100"/>
          <ac:picMkLst>
            <pc:docMk/>
            <pc:sldMk cId="2655543582" sldId="272"/>
            <ac:picMk id="6" creationId="{EC28A81E-BD50-D757-CC7A-626C898E237E}"/>
          </ac:picMkLst>
        </pc:picChg>
      </pc:sldChg>
      <pc:sldChg chg="addSp delSp modSp add del mod">
        <pc:chgData name="joe 楊" userId="95223cefb0b2141d" providerId="LiveId" clId="{AE57B141-7FCD-4B3A-B6AB-69C7C36167E6}" dt="2024-10-22T10:57:59.334" v="129" actId="47"/>
        <pc:sldMkLst>
          <pc:docMk/>
          <pc:sldMk cId="2216202126" sldId="273"/>
        </pc:sldMkLst>
        <pc:picChg chg="add del mod ord">
          <ac:chgData name="joe 楊" userId="95223cefb0b2141d" providerId="LiveId" clId="{AE57B141-7FCD-4B3A-B6AB-69C7C36167E6}" dt="2024-10-22T10:57:57.945" v="128" actId="21"/>
          <ac:picMkLst>
            <pc:docMk/>
            <pc:sldMk cId="2216202126" sldId="273"/>
            <ac:picMk id="2" creationId="{2FED9BC8-C2D7-8AEF-D28E-CAD1A74BF131}"/>
          </ac:picMkLst>
        </pc:picChg>
      </pc:sldChg>
      <pc:sldChg chg="addSp modSp add mod modTransition modNotesTx">
        <pc:chgData name="joe 楊" userId="95223cefb0b2141d" providerId="LiveId" clId="{AE57B141-7FCD-4B3A-B6AB-69C7C36167E6}" dt="2024-10-22T13:10:18.234" v="361"/>
        <pc:sldMkLst>
          <pc:docMk/>
          <pc:sldMk cId="3062811665" sldId="273"/>
        </pc:sldMkLst>
        <pc:picChg chg="add mod">
          <ac:chgData name="joe 楊" userId="95223cefb0b2141d" providerId="LiveId" clId="{AE57B141-7FCD-4B3A-B6AB-69C7C36167E6}" dt="2024-10-22T12:55:11.210" v="330" actId="1076"/>
          <ac:picMkLst>
            <pc:docMk/>
            <pc:sldMk cId="3062811665" sldId="273"/>
            <ac:picMk id="3" creationId="{C0CD356F-D906-C291-80CF-4E1E90731C49}"/>
          </ac:picMkLst>
        </pc:picChg>
      </pc:sldChg>
      <pc:sldChg chg="add del">
        <pc:chgData name="joe 楊" userId="95223cefb0b2141d" providerId="LiveId" clId="{AE57B141-7FCD-4B3A-B6AB-69C7C36167E6}" dt="2024-10-22T10:57:59.334" v="129" actId="47"/>
        <pc:sldMkLst>
          <pc:docMk/>
          <pc:sldMk cId="958276366" sldId="274"/>
        </pc:sldMkLst>
      </pc:sldChg>
      <pc:sldChg chg="addSp modSp add mod modTransition modNotesTx">
        <pc:chgData name="joe 楊" userId="95223cefb0b2141d" providerId="LiveId" clId="{AE57B141-7FCD-4B3A-B6AB-69C7C36167E6}" dt="2024-10-22T13:10:27.271" v="364"/>
        <pc:sldMkLst>
          <pc:docMk/>
          <pc:sldMk cId="2196340808" sldId="274"/>
        </pc:sldMkLst>
        <pc:picChg chg="add mod">
          <ac:chgData name="joe 楊" userId="95223cefb0b2141d" providerId="LiveId" clId="{AE57B141-7FCD-4B3A-B6AB-69C7C36167E6}" dt="2024-10-22T11:13:03.682" v="161" actId="14100"/>
          <ac:picMkLst>
            <pc:docMk/>
            <pc:sldMk cId="2196340808" sldId="274"/>
            <ac:picMk id="3" creationId="{D5EBC691-76AF-79E3-1CFA-F194F6B845FD}"/>
          </ac:picMkLst>
        </pc:picChg>
      </pc:sldChg>
      <pc:sldChg chg="addSp modSp add mod modTransition modNotesTx">
        <pc:chgData name="joe 楊" userId="95223cefb0b2141d" providerId="LiveId" clId="{AE57B141-7FCD-4B3A-B6AB-69C7C36167E6}" dt="2024-10-22T13:10:28.780" v="365"/>
        <pc:sldMkLst>
          <pc:docMk/>
          <pc:sldMk cId="3379319405" sldId="275"/>
        </pc:sldMkLst>
        <pc:picChg chg="add mod">
          <ac:chgData name="joe 楊" userId="95223cefb0b2141d" providerId="LiveId" clId="{AE57B141-7FCD-4B3A-B6AB-69C7C36167E6}" dt="2024-10-22T11:13:32.261" v="166" actId="1076"/>
          <ac:picMkLst>
            <pc:docMk/>
            <pc:sldMk cId="3379319405" sldId="275"/>
            <ac:picMk id="2" creationId="{5975E142-26CE-D3AB-01E4-903FDAA0B10C}"/>
          </ac:picMkLst>
        </pc:picChg>
      </pc:sldChg>
      <pc:sldChg chg="addSp modSp add mod modTransition modNotesTx">
        <pc:chgData name="joe 楊" userId="95223cefb0b2141d" providerId="LiveId" clId="{AE57B141-7FCD-4B3A-B6AB-69C7C36167E6}" dt="2024-10-22T13:10:31.289" v="366"/>
        <pc:sldMkLst>
          <pc:docMk/>
          <pc:sldMk cId="4236754396" sldId="276"/>
        </pc:sldMkLst>
        <pc:picChg chg="add mod">
          <ac:chgData name="joe 楊" userId="95223cefb0b2141d" providerId="LiveId" clId="{AE57B141-7FCD-4B3A-B6AB-69C7C36167E6}" dt="2024-10-22T11:13:54.923" v="172" actId="1076"/>
          <ac:picMkLst>
            <pc:docMk/>
            <pc:sldMk cId="4236754396" sldId="276"/>
            <ac:picMk id="6" creationId="{0F427082-B2B4-267C-95FC-E99225B3F378}"/>
          </ac:picMkLst>
        </pc:picChg>
      </pc:sldChg>
      <pc:sldChg chg="addSp delSp modSp add mod modTransition modNotesTx">
        <pc:chgData name="joe 楊" userId="95223cefb0b2141d" providerId="LiveId" clId="{AE57B141-7FCD-4B3A-B6AB-69C7C36167E6}" dt="2024-10-22T13:10:36.074" v="368"/>
        <pc:sldMkLst>
          <pc:docMk/>
          <pc:sldMk cId="271557019" sldId="277"/>
        </pc:sldMkLst>
        <pc:picChg chg="del">
          <ac:chgData name="joe 楊" userId="95223cefb0b2141d" providerId="LiveId" clId="{AE57B141-7FCD-4B3A-B6AB-69C7C36167E6}" dt="2024-10-22T11:14:03.521" v="175" actId="478"/>
          <ac:picMkLst>
            <pc:docMk/>
            <pc:sldMk cId="271557019" sldId="277"/>
            <ac:picMk id="2" creationId="{5975E142-26CE-D3AB-01E4-903FDAA0B10C}"/>
          </ac:picMkLst>
        </pc:picChg>
        <pc:picChg chg="del">
          <ac:chgData name="joe 楊" userId="95223cefb0b2141d" providerId="LiveId" clId="{AE57B141-7FCD-4B3A-B6AB-69C7C36167E6}" dt="2024-10-22T11:14:03.992" v="176" actId="478"/>
          <ac:picMkLst>
            <pc:docMk/>
            <pc:sldMk cId="271557019" sldId="277"/>
            <ac:picMk id="3" creationId="{D5EBC691-76AF-79E3-1CFA-F194F6B845FD}"/>
          </ac:picMkLst>
        </pc:picChg>
        <pc:picChg chg="del">
          <ac:chgData name="joe 楊" userId="95223cefb0b2141d" providerId="LiveId" clId="{AE57B141-7FCD-4B3A-B6AB-69C7C36167E6}" dt="2024-10-22T11:14:04.861" v="177" actId="478"/>
          <ac:picMkLst>
            <pc:docMk/>
            <pc:sldMk cId="271557019" sldId="277"/>
            <ac:picMk id="4" creationId="{D2E1D9B3-12A6-EF65-DBD1-0CE603E3AD5E}"/>
          </ac:picMkLst>
        </pc:picChg>
        <pc:picChg chg="del">
          <ac:chgData name="joe 楊" userId="95223cefb0b2141d" providerId="LiveId" clId="{AE57B141-7FCD-4B3A-B6AB-69C7C36167E6}" dt="2024-10-22T11:14:02.225" v="174" actId="478"/>
          <ac:picMkLst>
            <pc:docMk/>
            <pc:sldMk cId="271557019" sldId="277"/>
            <ac:picMk id="6" creationId="{0F427082-B2B4-267C-95FC-E99225B3F378}"/>
          </ac:picMkLst>
        </pc:picChg>
        <pc:picChg chg="add mod">
          <ac:chgData name="joe 楊" userId="95223cefb0b2141d" providerId="LiveId" clId="{AE57B141-7FCD-4B3A-B6AB-69C7C36167E6}" dt="2024-10-22T11:19:48.313" v="180" actId="27614"/>
          <ac:picMkLst>
            <pc:docMk/>
            <pc:sldMk cId="271557019" sldId="277"/>
            <ac:picMk id="7" creationId="{E5C6A262-33F1-388C-ECE1-E9CDE5047D2D}"/>
          </ac:picMkLst>
        </pc:picChg>
      </pc:sldChg>
      <pc:sldChg chg="addSp modSp add mod modTransition modNotesTx">
        <pc:chgData name="joe 楊" userId="95223cefb0b2141d" providerId="LiveId" clId="{AE57B141-7FCD-4B3A-B6AB-69C7C36167E6}" dt="2024-10-22T13:10:37.861" v="369"/>
        <pc:sldMkLst>
          <pc:docMk/>
          <pc:sldMk cId="4183284288" sldId="278"/>
        </pc:sldMkLst>
        <pc:picChg chg="add mod">
          <ac:chgData name="joe 楊" userId="95223cefb0b2141d" providerId="LiveId" clId="{AE57B141-7FCD-4B3A-B6AB-69C7C36167E6}" dt="2024-10-22T11:20:08.411" v="187" actId="14100"/>
          <ac:picMkLst>
            <pc:docMk/>
            <pc:sldMk cId="4183284288" sldId="278"/>
            <ac:picMk id="3" creationId="{49F373A8-D762-2045-D13B-CC05B81D7147}"/>
          </ac:picMkLst>
        </pc:picChg>
      </pc:sldChg>
      <pc:sldChg chg="addSp modSp add mod modTransition modNotesTx">
        <pc:chgData name="joe 楊" userId="95223cefb0b2141d" providerId="LiveId" clId="{AE57B141-7FCD-4B3A-B6AB-69C7C36167E6}" dt="2024-10-22T13:10:39.606" v="370"/>
        <pc:sldMkLst>
          <pc:docMk/>
          <pc:sldMk cId="1018905205" sldId="279"/>
        </pc:sldMkLst>
        <pc:picChg chg="add mod">
          <ac:chgData name="joe 楊" userId="95223cefb0b2141d" providerId="LiveId" clId="{AE57B141-7FCD-4B3A-B6AB-69C7C36167E6}" dt="2024-10-22T12:56:27.024" v="343" actId="1076"/>
          <ac:picMkLst>
            <pc:docMk/>
            <pc:sldMk cId="1018905205" sldId="279"/>
            <ac:picMk id="4" creationId="{72FAF40B-B5FC-BE83-8EAA-8FAABD33B5CF}"/>
          </ac:picMkLst>
        </pc:picChg>
      </pc:sldChg>
      <pc:sldChg chg="addSp delSp modSp add mod modTransition modNotesTx">
        <pc:chgData name="joe 楊" userId="95223cefb0b2141d" providerId="LiveId" clId="{AE57B141-7FCD-4B3A-B6AB-69C7C36167E6}" dt="2024-10-22T13:10:43.125" v="372"/>
        <pc:sldMkLst>
          <pc:docMk/>
          <pc:sldMk cId="3349643842" sldId="280"/>
        </pc:sldMkLst>
        <pc:picChg chg="del">
          <ac:chgData name="joe 楊" userId="95223cefb0b2141d" providerId="LiveId" clId="{AE57B141-7FCD-4B3A-B6AB-69C7C36167E6}" dt="2024-10-22T11:20:40.226" v="196" actId="478"/>
          <ac:picMkLst>
            <pc:docMk/>
            <pc:sldMk cId="3349643842" sldId="280"/>
            <ac:picMk id="3" creationId="{49F373A8-D762-2045-D13B-CC05B81D7147}"/>
          </ac:picMkLst>
        </pc:picChg>
        <pc:picChg chg="del">
          <ac:chgData name="joe 楊" userId="95223cefb0b2141d" providerId="LiveId" clId="{AE57B141-7FCD-4B3A-B6AB-69C7C36167E6}" dt="2024-10-22T11:20:39.839" v="195" actId="478"/>
          <ac:picMkLst>
            <pc:docMk/>
            <pc:sldMk cId="3349643842" sldId="280"/>
            <ac:picMk id="4" creationId="{72FAF40B-B5FC-BE83-8EAA-8FAABD33B5CF}"/>
          </ac:picMkLst>
        </pc:picChg>
        <pc:picChg chg="add mod">
          <ac:chgData name="joe 楊" userId="95223cefb0b2141d" providerId="LiveId" clId="{AE57B141-7FCD-4B3A-B6AB-69C7C36167E6}" dt="2024-10-22T11:20:47.660" v="201" actId="1076"/>
          <ac:picMkLst>
            <pc:docMk/>
            <pc:sldMk cId="3349643842" sldId="280"/>
            <ac:picMk id="5" creationId="{85B0513A-86C1-A946-8BE6-267057FC8EA3}"/>
          </ac:picMkLst>
        </pc:picChg>
        <pc:picChg chg="del">
          <ac:chgData name="joe 楊" userId="95223cefb0b2141d" providerId="LiveId" clId="{AE57B141-7FCD-4B3A-B6AB-69C7C36167E6}" dt="2024-10-22T11:20:40.643" v="197" actId="478"/>
          <ac:picMkLst>
            <pc:docMk/>
            <pc:sldMk cId="3349643842" sldId="280"/>
            <ac:picMk id="7" creationId="{E5C6A262-33F1-388C-ECE1-E9CDE5047D2D}"/>
          </ac:picMkLst>
        </pc:picChg>
      </pc:sldChg>
      <pc:sldChg chg="addSp delSp modSp add mod modTransition modNotesTx">
        <pc:chgData name="joe 楊" userId="95223cefb0b2141d" providerId="LiveId" clId="{AE57B141-7FCD-4B3A-B6AB-69C7C36167E6}" dt="2024-10-22T13:10:45.385" v="373"/>
        <pc:sldMkLst>
          <pc:docMk/>
          <pc:sldMk cId="3532491153" sldId="281"/>
        </pc:sldMkLst>
        <pc:picChg chg="add mod">
          <ac:chgData name="joe 楊" userId="95223cefb0b2141d" providerId="LiveId" clId="{AE57B141-7FCD-4B3A-B6AB-69C7C36167E6}" dt="2024-10-22T11:21:12.948" v="207" actId="1076"/>
          <ac:picMkLst>
            <pc:docMk/>
            <pc:sldMk cId="3532491153" sldId="281"/>
            <ac:picMk id="3" creationId="{B6F98637-5EA5-C7C9-2719-DE3F440718C3}"/>
          </ac:picMkLst>
        </pc:picChg>
        <pc:picChg chg="del">
          <ac:chgData name="joe 楊" userId="95223cefb0b2141d" providerId="LiveId" clId="{AE57B141-7FCD-4B3A-B6AB-69C7C36167E6}" dt="2024-10-22T11:21:09.498" v="203" actId="478"/>
          <ac:picMkLst>
            <pc:docMk/>
            <pc:sldMk cId="3532491153" sldId="281"/>
            <ac:picMk id="5" creationId="{85B0513A-86C1-A946-8BE6-267057FC8EA3}"/>
          </ac:picMkLst>
        </pc:picChg>
      </pc:sldChg>
      <pc:sldChg chg="add del">
        <pc:chgData name="joe 楊" userId="95223cefb0b2141d" providerId="LiveId" clId="{AE57B141-7FCD-4B3A-B6AB-69C7C36167E6}" dt="2024-10-22T11:21:40.886" v="209" actId="47"/>
        <pc:sldMkLst>
          <pc:docMk/>
          <pc:sldMk cId="962749014" sldId="282"/>
        </pc:sldMkLst>
      </pc:sldChg>
      <pc:sldChg chg="addSp delSp modSp add del mod">
        <pc:chgData name="joe 楊" userId="95223cefb0b2141d" providerId="LiveId" clId="{AE57B141-7FCD-4B3A-B6AB-69C7C36167E6}" dt="2024-10-22T12:13:48.610" v="318" actId="47"/>
        <pc:sldMkLst>
          <pc:docMk/>
          <pc:sldMk cId="1990238271" sldId="282"/>
        </pc:sldMkLst>
        <pc:picChg chg="del">
          <ac:chgData name="joe 楊" userId="95223cefb0b2141d" providerId="LiveId" clId="{AE57B141-7FCD-4B3A-B6AB-69C7C36167E6}" dt="2024-10-22T11:21:51.065" v="211" actId="478"/>
          <ac:picMkLst>
            <pc:docMk/>
            <pc:sldMk cId="1990238271" sldId="282"/>
            <ac:picMk id="3" creationId="{B6F98637-5EA5-C7C9-2719-DE3F440718C3}"/>
          </ac:picMkLst>
        </pc:picChg>
        <pc:picChg chg="add mod">
          <ac:chgData name="joe 楊" userId="95223cefb0b2141d" providerId="LiveId" clId="{AE57B141-7FCD-4B3A-B6AB-69C7C36167E6}" dt="2024-10-22T11:21:54.138" v="215" actId="1076"/>
          <ac:picMkLst>
            <pc:docMk/>
            <pc:sldMk cId="1990238271" sldId="282"/>
            <ac:picMk id="4" creationId="{CB876DC2-7B2E-CC17-B46E-714E06B8D0DE}"/>
          </ac:picMkLst>
        </pc:picChg>
        <pc:picChg chg="add mod">
          <ac:chgData name="joe 楊" userId="95223cefb0b2141d" providerId="LiveId" clId="{AE57B141-7FCD-4B3A-B6AB-69C7C36167E6}" dt="2024-10-22T11:22:13.370" v="221" actId="1076"/>
          <ac:picMkLst>
            <pc:docMk/>
            <pc:sldMk cId="1990238271" sldId="282"/>
            <ac:picMk id="6" creationId="{1D559456-371C-A159-5722-B41BDD7A071B}"/>
          </ac:picMkLst>
        </pc:picChg>
        <pc:picChg chg="add mod">
          <ac:chgData name="joe 楊" userId="95223cefb0b2141d" providerId="LiveId" clId="{AE57B141-7FCD-4B3A-B6AB-69C7C36167E6}" dt="2024-10-22T11:22:27.020" v="225" actId="1076"/>
          <ac:picMkLst>
            <pc:docMk/>
            <pc:sldMk cId="1990238271" sldId="282"/>
            <ac:picMk id="8" creationId="{922A8822-693C-C5D6-5DE2-A2AA2C02A2D1}"/>
          </ac:picMkLst>
        </pc:picChg>
      </pc:sldChg>
      <pc:sldChg chg="addSp delSp modSp add mod modTransition modNotesTx">
        <pc:chgData name="joe 楊" userId="95223cefb0b2141d" providerId="LiveId" clId="{AE57B141-7FCD-4B3A-B6AB-69C7C36167E6}" dt="2024-10-22T13:10:55.302" v="378"/>
        <pc:sldMkLst>
          <pc:docMk/>
          <pc:sldMk cId="3205423683" sldId="283"/>
        </pc:sldMkLst>
        <pc:picChg chg="add mod">
          <ac:chgData name="joe 楊" userId="95223cefb0b2141d" providerId="LiveId" clId="{AE57B141-7FCD-4B3A-B6AB-69C7C36167E6}" dt="2024-10-22T11:22:46.763" v="233" actId="1076"/>
          <ac:picMkLst>
            <pc:docMk/>
            <pc:sldMk cId="3205423683" sldId="283"/>
            <ac:picMk id="3" creationId="{F2B1A15A-9650-04C1-1432-2FC3FA685F44}"/>
          </ac:picMkLst>
        </pc:picChg>
        <pc:picChg chg="del">
          <ac:chgData name="joe 楊" userId="95223cefb0b2141d" providerId="LiveId" clId="{AE57B141-7FCD-4B3A-B6AB-69C7C36167E6}" dt="2024-10-22T11:22:32.089" v="228" actId="478"/>
          <ac:picMkLst>
            <pc:docMk/>
            <pc:sldMk cId="3205423683" sldId="283"/>
            <ac:picMk id="4" creationId="{CB876DC2-7B2E-CC17-B46E-714E06B8D0DE}"/>
          </ac:picMkLst>
        </pc:picChg>
        <pc:picChg chg="del">
          <ac:chgData name="joe 楊" userId="95223cefb0b2141d" providerId="LiveId" clId="{AE57B141-7FCD-4B3A-B6AB-69C7C36167E6}" dt="2024-10-22T11:22:32.574" v="229" actId="478"/>
          <ac:picMkLst>
            <pc:docMk/>
            <pc:sldMk cId="3205423683" sldId="283"/>
            <ac:picMk id="6" creationId="{1D559456-371C-A159-5722-B41BDD7A071B}"/>
          </ac:picMkLst>
        </pc:picChg>
        <pc:picChg chg="del">
          <ac:chgData name="joe 楊" userId="95223cefb0b2141d" providerId="LiveId" clId="{AE57B141-7FCD-4B3A-B6AB-69C7C36167E6}" dt="2024-10-22T11:22:31.227" v="227" actId="478"/>
          <ac:picMkLst>
            <pc:docMk/>
            <pc:sldMk cId="3205423683" sldId="283"/>
            <ac:picMk id="8" creationId="{922A8822-693C-C5D6-5DE2-A2AA2C02A2D1}"/>
          </ac:picMkLst>
        </pc:picChg>
      </pc:sldChg>
      <pc:sldChg chg="addSp delSp modSp add mod modTransition modNotesTx">
        <pc:chgData name="joe 楊" userId="95223cefb0b2141d" providerId="LiveId" clId="{AE57B141-7FCD-4B3A-B6AB-69C7C36167E6}" dt="2024-10-22T13:10:56.890" v="379"/>
        <pc:sldMkLst>
          <pc:docMk/>
          <pc:sldMk cId="366397864" sldId="284"/>
        </pc:sldMkLst>
        <pc:picChg chg="del">
          <ac:chgData name="joe 楊" userId="95223cefb0b2141d" providerId="LiveId" clId="{AE57B141-7FCD-4B3A-B6AB-69C7C36167E6}" dt="2024-10-22T11:22:51.517" v="235" actId="478"/>
          <ac:picMkLst>
            <pc:docMk/>
            <pc:sldMk cId="366397864" sldId="284"/>
            <ac:picMk id="3" creationId="{F2B1A15A-9650-04C1-1432-2FC3FA685F44}"/>
          </ac:picMkLst>
        </pc:picChg>
        <pc:picChg chg="add mod">
          <ac:chgData name="joe 楊" userId="95223cefb0b2141d" providerId="LiveId" clId="{AE57B141-7FCD-4B3A-B6AB-69C7C36167E6}" dt="2024-10-22T11:22:54.372" v="239" actId="1076"/>
          <ac:picMkLst>
            <pc:docMk/>
            <pc:sldMk cId="366397864" sldId="284"/>
            <ac:picMk id="4" creationId="{40010863-417A-DD0C-26B5-3B8BF4A2C1B3}"/>
          </ac:picMkLst>
        </pc:picChg>
      </pc:sldChg>
      <pc:sldChg chg="addSp delSp modSp add mod modTransition modNotesTx">
        <pc:chgData name="joe 楊" userId="95223cefb0b2141d" providerId="LiveId" clId="{AE57B141-7FCD-4B3A-B6AB-69C7C36167E6}" dt="2024-10-22T13:10:47.393" v="374"/>
        <pc:sldMkLst>
          <pc:docMk/>
          <pc:sldMk cId="4066721876" sldId="285"/>
        </pc:sldMkLst>
        <pc:picChg chg="del">
          <ac:chgData name="joe 楊" userId="95223cefb0b2141d" providerId="LiveId" clId="{AE57B141-7FCD-4B3A-B6AB-69C7C36167E6}" dt="2024-10-22T12:13:01.273" v="301" actId="478"/>
          <ac:picMkLst>
            <pc:docMk/>
            <pc:sldMk cId="4066721876" sldId="285"/>
            <ac:picMk id="3" creationId="{B6F98637-5EA5-C7C9-2719-DE3F440718C3}"/>
          </ac:picMkLst>
        </pc:picChg>
        <pc:picChg chg="add mod">
          <ac:chgData name="joe 楊" userId="95223cefb0b2141d" providerId="LiveId" clId="{AE57B141-7FCD-4B3A-B6AB-69C7C36167E6}" dt="2024-10-22T12:13:10.849" v="304" actId="27614"/>
          <ac:picMkLst>
            <pc:docMk/>
            <pc:sldMk cId="4066721876" sldId="285"/>
            <ac:picMk id="4" creationId="{68046754-F42B-D68B-5049-F36A4B7B5749}"/>
          </ac:picMkLst>
        </pc:picChg>
      </pc:sldChg>
      <pc:sldChg chg="addSp modSp add mod modTransition modNotesTx">
        <pc:chgData name="joe 楊" userId="95223cefb0b2141d" providerId="LiveId" clId="{AE57B141-7FCD-4B3A-B6AB-69C7C36167E6}" dt="2024-10-22T13:10:49.180" v="375"/>
        <pc:sldMkLst>
          <pc:docMk/>
          <pc:sldMk cId="2519330898" sldId="286"/>
        </pc:sldMkLst>
        <pc:picChg chg="add mod">
          <ac:chgData name="joe 楊" userId="95223cefb0b2141d" providerId="LiveId" clId="{AE57B141-7FCD-4B3A-B6AB-69C7C36167E6}" dt="2024-10-22T12:13:38.871" v="312" actId="14100"/>
          <ac:picMkLst>
            <pc:docMk/>
            <pc:sldMk cId="2519330898" sldId="286"/>
            <ac:picMk id="3" creationId="{9DB2993C-6F87-59D4-DF80-5BC48DA2771B}"/>
          </ac:picMkLst>
        </pc:picChg>
      </pc:sldChg>
      <pc:sldChg chg="addSp modSp add mod modTransition modNotesTx">
        <pc:chgData name="joe 楊" userId="95223cefb0b2141d" providerId="LiveId" clId="{AE57B141-7FCD-4B3A-B6AB-69C7C36167E6}" dt="2024-10-22T13:10:51.424" v="376"/>
        <pc:sldMkLst>
          <pc:docMk/>
          <pc:sldMk cId="4111687418" sldId="287"/>
        </pc:sldMkLst>
        <pc:picChg chg="add mod">
          <ac:chgData name="joe 楊" userId="95223cefb0b2141d" providerId="LiveId" clId="{AE57B141-7FCD-4B3A-B6AB-69C7C36167E6}" dt="2024-10-22T12:13:47.086" v="317" actId="962"/>
          <ac:picMkLst>
            <pc:docMk/>
            <pc:sldMk cId="4111687418" sldId="287"/>
            <ac:picMk id="5" creationId="{33BF2C24-D17B-A85D-605E-FFC8238B904F}"/>
          </ac:picMkLst>
        </pc:picChg>
      </pc:sldChg>
      <pc:sldChg chg="delSp modSp add mod modTransition">
        <pc:chgData name="joe 楊" userId="95223cefb0b2141d" providerId="LiveId" clId="{AE57B141-7FCD-4B3A-B6AB-69C7C36167E6}" dt="2024-10-22T13:10:20.161" v="362"/>
        <pc:sldMkLst>
          <pc:docMk/>
          <pc:sldMk cId="2330497111" sldId="288"/>
        </pc:sldMkLst>
        <pc:picChg chg="mod">
          <ac:chgData name="joe 楊" userId="95223cefb0b2141d" providerId="LiveId" clId="{AE57B141-7FCD-4B3A-B6AB-69C7C36167E6}" dt="2024-10-22T12:55:17.758" v="335" actId="1076"/>
          <ac:picMkLst>
            <pc:docMk/>
            <pc:sldMk cId="2330497111" sldId="288"/>
            <ac:picMk id="3" creationId="{C0CD356F-D906-C291-80CF-4E1E90731C49}"/>
          </ac:picMkLst>
        </pc:picChg>
        <pc:picChg chg="del">
          <ac:chgData name="joe 楊" userId="95223cefb0b2141d" providerId="LiveId" clId="{AE57B141-7FCD-4B3A-B6AB-69C7C36167E6}" dt="2024-10-22T12:55:16.202" v="334" actId="478"/>
          <ac:picMkLst>
            <pc:docMk/>
            <pc:sldMk cId="2330497111" sldId="288"/>
            <ac:picMk id="5" creationId="{2AB59522-0085-91D3-A430-C3F2F1D684BD}"/>
          </ac:picMkLst>
        </pc:picChg>
        <pc:picChg chg="del">
          <ac:chgData name="joe 楊" userId="95223cefb0b2141d" providerId="LiveId" clId="{AE57B141-7FCD-4B3A-B6AB-69C7C36167E6}" dt="2024-10-22T12:55:15.784" v="333" actId="478"/>
          <ac:picMkLst>
            <pc:docMk/>
            <pc:sldMk cId="2330497111" sldId="288"/>
            <ac:picMk id="6" creationId="{EC28A81E-BD50-D757-CC7A-626C898E237E}"/>
          </ac:picMkLst>
        </pc:picChg>
      </pc:sldChg>
      <pc:sldChg chg="delSp modSp add mod modTransition">
        <pc:chgData name="joe 楊" userId="95223cefb0b2141d" providerId="LiveId" clId="{AE57B141-7FCD-4B3A-B6AB-69C7C36167E6}" dt="2024-10-22T13:10:33.535" v="367"/>
        <pc:sldMkLst>
          <pc:docMk/>
          <pc:sldMk cId="4172528736" sldId="289"/>
        </pc:sldMkLst>
        <pc:picChg chg="del">
          <ac:chgData name="joe 楊" userId="95223cefb0b2141d" providerId="LiveId" clId="{AE57B141-7FCD-4B3A-B6AB-69C7C36167E6}" dt="2024-10-22T12:55:58.952" v="338" actId="478"/>
          <ac:picMkLst>
            <pc:docMk/>
            <pc:sldMk cId="4172528736" sldId="289"/>
            <ac:picMk id="2" creationId="{5975E142-26CE-D3AB-01E4-903FDAA0B10C}"/>
          </ac:picMkLst>
        </pc:picChg>
        <pc:picChg chg="del">
          <ac:chgData name="joe 楊" userId="95223cefb0b2141d" providerId="LiveId" clId="{AE57B141-7FCD-4B3A-B6AB-69C7C36167E6}" dt="2024-10-22T12:55:59.274" v="339" actId="478"/>
          <ac:picMkLst>
            <pc:docMk/>
            <pc:sldMk cId="4172528736" sldId="289"/>
            <ac:picMk id="3" creationId="{D5EBC691-76AF-79E3-1CFA-F194F6B845FD}"/>
          </ac:picMkLst>
        </pc:picChg>
        <pc:picChg chg="del">
          <ac:chgData name="joe 楊" userId="95223cefb0b2141d" providerId="LiveId" clId="{AE57B141-7FCD-4B3A-B6AB-69C7C36167E6}" dt="2024-10-22T12:55:59.605" v="340" actId="478"/>
          <ac:picMkLst>
            <pc:docMk/>
            <pc:sldMk cId="4172528736" sldId="289"/>
            <ac:picMk id="4" creationId="{D2E1D9B3-12A6-EF65-DBD1-0CE603E3AD5E}"/>
          </ac:picMkLst>
        </pc:picChg>
        <pc:picChg chg="mod">
          <ac:chgData name="joe 楊" userId="95223cefb0b2141d" providerId="LiveId" clId="{AE57B141-7FCD-4B3A-B6AB-69C7C36167E6}" dt="2024-10-22T12:56:01.381" v="341" actId="1076"/>
          <ac:picMkLst>
            <pc:docMk/>
            <pc:sldMk cId="4172528736" sldId="289"/>
            <ac:picMk id="6" creationId="{0F427082-B2B4-267C-95FC-E99225B3F378}"/>
          </ac:picMkLst>
        </pc:picChg>
      </pc:sldChg>
      <pc:sldChg chg="delSp modSp add mod modTransition">
        <pc:chgData name="joe 楊" userId="95223cefb0b2141d" providerId="LiveId" clId="{AE57B141-7FCD-4B3A-B6AB-69C7C36167E6}" dt="2024-10-22T13:10:41.512" v="371"/>
        <pc:sldMkLst>
          <pc:docMk/>
          <pc:sldMk cId="595067778" sldId="290"/>
        </pc:sldMkLst>
        <pc:picChg chg="del">
          <ac:chgData name="joe 楊" userId="95223cefb0b2141d" providerId="LiveId" clId="{AE57B141-7FCD-4B3A-B6AB-69C7C36167E6}" dt="2024-10-22T12:56:31.220" v="346" actId="478"/>
          <ac:picMkLst>
            <pc:docMk/>
            <pc:sldMk cId="595067778" sldId="290"/>
            <ac:picMk id="3" creationId="{49F373A8-D762-2045-D13B-CC05B81D7147}"/>
          </ac:picMkLst>
        </pc:picChg>
        <pc:picChg chg="mod">
          <ac:chgData name="joe 楊" userId="95223cefb0b2141d" providerId="LiveId" clId="{AE57B141-7FCD-4B3A-B6AB-69C7C36167E6}" dt="2024-10-22T12:56:32.751" v="348" actId="1076"/>
          <ac:picMkLst>
            <pc:docMk/>
            <pc:sldMk cId="595067778" sldId="290"/>
            <ac:picMk id="4" creationId="{72FAF40B-B5FC-BE83-8EAA-8FAABD33B5CF}"/>
          </ac:picMkLst>
        </pc:picChg>
        <pc:picChg chg="del">
          <ac:chgData name="joe 楊" userId="95223cefb0b2141d" providerId="LiveId" clId="{AE57B141-7FCD-4B3A-B6AB-69C7C36167E6}" dt="2024-10-22T12:56:31.497" v="347" actId="478"/>
          <ac:picMkLst>
            <pc:docMk/>
            <pc:sldMk cId="595067778" sldId="290"/>
            <ac:picMk id="7" creationId="{E5C6A262-33F1-388C-ECE1-E9CDE5047D2D}"/>
          </ac:picMkLst>
        </pc:picChg>
      </pc:sldChg>
      <pc:sldChg chg="delSp modSp add mod modTransition">
        <pc:chgData name="joe 楊" userId="95223cefb0b2141d" providerId="LiveId" clId="{AE57B141-7FCD-4B3A-B6AB-69C7C36167E6}" dt="2024-10-22T13:10:53.474" v="377"/>
        <pc:sldMkLst>
          <pc:docMk/>
          <pc:sldMk cId="3039413107" sldId="291"/>
        </pc:sldMkLst>
        <pc:picChg chg="del">
          <ac:chgData name="joe 楊" userId="95223cefb0b2141d" providerId="LiveId" clId="{AE57B141-7FCD-4B3A-B6AB-69C7C36167E6}" dt="2024-10-22T12:57:16.522" v="352" actId="478"/>
          <ac:picMkLst>
            <pc:docMk/>
            <pc:sldMk cId="3039413107" sldId="291"/>
            <ac:picMk id="3" creationId="{9DB2993C-6F87-59D4-DF80-5BC48DA2771B}"/>
          </ac:picMkLst>
        </pc:picChg>
        <pc:picChg chg="del">
          <ac:chgData name="joe 楊" userId="95223cefb0b2141d" providerId="LiveId" clId="{AE57B141-7FCD-4B3A-B6AB-69C7C36167E6}" dt="2024-10-22T12:57:16.861" v="353" actId="478"/>
          <ac:picMkLst>
            <pc:docMk/>
            <pc:sldMk cId="3039413107" sldId="291"/>
            <ac:picMk id="4" creationId="{68046754-F42B-D68B-5049-F36A4B7B5749}"/>
          </ac:picMkLst>
        </pc:picChg>
        <pc:picChg chg="mod">
          <ac:chgData name="joe 楊" userId="95223cefb0b2141d" providerId="LiveId" clId="{AE57B141-7FCD-4B3A-B6AB-69C7C36167E6}" dt="2024-10-22T12:57:18.178" v="354" actId="1076"/>
          <ac:picMkLst>
            <pc:docMk/>
            <pc:sldMk cId="3039413107" sldId="291"/>
            <ac:picMk id="5" creationId="{33BF2C24-D17B-A85D-605E-FFC8238B904F}"/>
          </ac:picMkLst>
        </pc:picChg>
      </pc:sldChg>
    </pc:docChg>
  </pc:docChgLst>
  <pc:docChgLst>
    <pc:chgData name="joe 楊" userId="95223cefb0b2141d" providerId="LiveId" clId="{E94C21A5-7B0F-4662-A629-B9BAE821BCD5}"/>
    <pc:docChg chg="undo redo custSel addSld modSld modMainMaster">
      <pc:chgData name="joe 楊" userId="95223cefb0b2141d" providerId="LiveId" clId="{E94C21A5-7B0F-4662-A629-B9BAE821BCD5}" dt="2024-10-21T11:59:34.378" v="353" actId="20577"/>
      <pc:docMkLst>
        <pc:docMk/>
      </pc:docMkLst>
      <pc:sldChg chg="modSp mod">
        <pc:chgData name="joe 楊" userId="95223cefb0b2141d" providerId="LiveId" clId="{E94C21A5-7B0F-4662-A629-B9BAE821BCD5}" dt="2024-10-21T11:59:34.378" v="353" actId="20577"/>
        <pc:sldMkLst>
          <pc:docMk/>
          <pc:sldMk cId="4138378581" sldId="256"/>
        </pc:sldMkLst>
        <pc:spChg chg="mod">
          <ac:chgData name="joe 楊" userId="95223cefb0b2141d" providerId="LiveId" clId="{E94C21A5-7B0F-4662-A629-B9BAE821BCD5}" dt="2024-10-21T11:59:34.378" v="353" actId="20577"/>
          <ac:spMkLst>
            <pc:docMk/>
            <pc:sldMk cId="4138378581" sldId="256"/>
            <ac:spMk id="3" creationId="{1630F99C-A153-40B6-8DA4-D8699D55DCB7}"/>
          </ac:spMkLst>
        </pc:spChg>
      </pc:sldChg>
      <pc:sldChg chg="addSp delSp modSp mod setBg modNotesTx">
        <pc:chgData name="joe 楊" userId="95223cefb0b2141d" providerId="LiveId" clId="{E94C21A5-7B0F-4662-A629-B9BAE821BCD5}" dt="2024-10-21T08:36:31.097" v="250" actId="20577"/>
        <pc:sldMkLst>
          <pc:docMk/>
          <pc:sldMk cId="1538873518" sldId="257"/>
        </pc:sldMkLst>
        <pc:spChg chg="mod">
          <ac:chgData name="joe 楊" userId="95223cefb0b2141d" providerId="LiveId" clId="{E94C21A5-7B0F-4662-A629-B9BAE821BCD5}" dt="2024-10-21T08:26:03.732" v="190" actId="27636"/>
          <ac:spMkLst>
            <pc:docMk/>
            <pc:sldMk cId="1538873518" sldId="257"/>
            <ac:spMk id="8" creationId="{0DA670F4-F29F-2E26-7B30-3439722D975C}"/>
          </ac:spMkLst>
        </pc:spChg>
        <pc:spChg chg="add del">
          <ac:chgData name="joe 楊" userId="95223cefb0b2141d" providerId="LiveId" clId="{E94C21A5-7B0F-4662-A629-B9BAE821BCD5}" dt="2024-10-21T08:23:42.581" v="138" actId="26606"/>
          <ac:spMkLst>
            <pc:docMk/>
            <pc:sldMk cId="1538873518" sldId="257"/>
            <ac:spMk id="17" creationId="{ECC07320-C2CA-4E29-8481-9D9E143C7788}"/>
          </ac:spMkLst>
        </pc:spChg>
        <pc:spChg chg="add del">
          <ac:chgData name="joe 楊" userId="95223cefb0b2141d" providerId="LiveId" clId="{E94C21A5-7B0F-4662-A629-B9BAE821BCD5}" dt="2024-10-21T08:23:43.305" v="140" actId="26606"/>
          <ac:spMkLst>
            <pc:docMk/>
            <pc:sldMk cId="1538873518" sldId="257"/>
            <ac:spMk id="19" creationId="{DCD9C319-51C4-4B3F-AEB3-47BB3616FF6F}"/>
          </ac:spMkLst>
        </pc:spChg>
        <pc:spChg chg="add">
          <ac:chgData name="joe 楊" userId="95223cefb0b2141d" providerId="LiveId" clId="{E94C21A5-7B0F-4662-A629-B9BAE821BCD5}" dt="2024-10-21T08:23:43.307" v="141" actId="26606"/>
          <ac:spMkLst>
            <pc:docMk/>
            <pc:sldMk cId="1538873518" sldId="257"/>
            <ac:spMk id="21" creationId="{ECC07320-C2CA-4E29-8481-9D9E143C7788}"/>
          </ac:spMkLst>
        </pc:spChg>
        <pc:picChg chg="mod">
          <ac:chgData name="joe 楊" userId="95223cefb0b2141d" providerId="LiveId" clId="{E94C21A5-7B0F-4662-A629-B9BAE821BCD5}" dt="2024-10-21T08:23:43.307" v="141" actId="26606"/>
          <ac:picMkLst>
            <pc:docMk/>
            <pc:sldMk cId="1538873518" sldId="257"/>
            <ac:picMk id="12" creationId="{BA90058F-7BD9-D1E0-0C7C-611C7E041FA7}"/>
          </ac:picMkLst>
        </pc:picChg>
      </pc:sldChg>
      <pc:sldChg chg="modSp mod modNotesTx">
        <pc:chgData name="joe 楊" userId="95223cefb0b2141d" providerId="LiveId" clId="{E94C21A5-7B0F-4662-A629-B9BAE821BCD5}" dt="2024-10-21T09:11:04.946" v="282" actId="14100"/>
        <pc:sldMkLst>
          <pc:docMk/>
          <pc:sldMk cId="228229615" sldId="258"/>
        </pc:sldMkLst>
        <pc:spChg chg="mod">
          <ac:chgData name="joe 楊" userId="95223cefb0b2141d" providerId="LiveId" clId="{E94C21A5-7B0F-4662-A629-B9BAE821BCD5}" dt="2024-10-21T09:11:04.946" v="282" actId="14100"/>
          <ac:spMkLst>
            <pc:docMk/>
            <pc:sldMk cId="228229615" sldId="258"/>
            <ac:spMk id="9" creationId="{2B3869D1-8445-DB54-0D68-F7EFBB6B7C41}"/>
          </ac:spMkLst>
        </pc:spChg>
        <pc:picChg chg="mod">
          <ac:chgData name="joe 楊" userId="95223cefb0b2141d" providerId="LiveId" clId="{E94C21A5-7B0F-4662-A629-B9BAE821BCD5}" dt="2024-10-21T08:21:36.456" v="106" actId="1076"/>
          <ac:picMkLst>
            <pc:docMk/>
            <pc:sldMk cId="228229615" sldId="258"/>
            <ac:picMk id="10" creationId="{A9833D7C-24A2-1119-B001-1E42557BB1A8}"/>
          </ac:picMkLst>
        </pc:picChg>
      </pc:sldChg>
      <pc:sldChg chg="addSp delSp modSp mod setBg modNotesTx">
        <pc:chgData name="joe 楊" userId="95223cefb0b2141d" providerId="LiveId" clId="{E94C21A5-7B0F-4662-A629-B9BAE821BCD5}" dt="2024-10-21T09:06:06.351" v="278"/>
        <pc:sldMkLst>
          <pc:docMk/>
          <pc:sldMk cId="3338166992" sldId="259"/>
        </pc:sldMkLst>
        <pc:spChg chg="add del mod">
          <ac:chgData name="joe 楊" userId="95223cefb0b2141d" providerId="LiveId" clId="{E94C21A5-7B0F-4662-A629-B9BAE821BCD5}" dt="2024-10-21T08:26:18.053" v="195" actId="21"/>
          <ac:spMkLst>
            <pc:docMk/>
            <pc:sldMk cId="3338166992" sldId="259"/>
            <ac:spMk id="2" creationId="{08529D8A-4B36-A28B-3093-592DB557BFBB}"/>
          </ac:spMkLst>
        </pc:spChg>
        <pc:spChg chg="mod ord">
          <ac:chgData name="joe 楊" userId="95223cefb0b2141d" providerId="LiveId" clId="{E94C21A5-7B0F-4662-A629-B9BAE821BCD5}" dt="2024-10-21T08:26:16.357" v="194" actId="27636"/>
          <ac:spMkLst>
            <pc:docMk/>
            <pc:sldMk cId="3338166992" sldId="259"/>
            <ac:spMk id="8" creationId="{0DA670F4-F29F-2E26-7B30-3439722D975C}"/>
          </ac:spMkLst>
        </pc:spChg>
        <pc:spChg chg="add">
          <ac:chgData name="joe 楊" userId="95223cefb0b2141d" providerId="LiveId" clId="{E94C21A5-7B0F-4662-A629-B9BAE821BCD5}" dt="2024-10-21T08:23:37.872" v="136" actId="26606"/>
          <ac:spMkLst>
            <pc:docMk/>
            <pc:sldMk cId="3338166992" sldId="259"/>
            <ac:spMk id="10" creationId="{ECC07320-C2CA-4E29-8481-9D9E143C7788}"/>
          </ac:spMkLst>
        </pc:spChg>
        <pc:spChg chg="add del">
          <ac:chgData name="joe 楊" userId="95223cefb0b2141d" providerId="LiveId" clId="{E94C21A5-7B0F-4662-A629-B9BAE821BCD5}" dt="2024-10-21T08:21:37.692" v="107" actId="26606"/>
          <ac:spMkLst>
            <pc:docMk/>
            <pc:sldMk cId="3338166992" sldId="259"/>
            <ac:spMk id="13" creationId="{ECC07320-C2CA-4E29-8481-9D9E143C7788}"/>
          </ac:spMkLst>
        </pc:spChg>
        <pc:spChg chg="add del">
          <ac:chgData name="joe 楊" userId="95223cefb0b2141d" providerId="LiveId" clId="{E94C21A5-7B0F-4662-A629-B9BAE821BCD5}" dt="2024-10-21T08:21:37.692" v="107" actId="26606"/>
          <ac:spMkLst>
            <pc:docMk/>
            <pc:sldMk cId="3338166992" sldId="259"/>
            <ac:spMk id="15" creationId="{178FB36B-5BFE-42CA-BC60-1115E0D95EEC}"/>
          </ac:spMkLst>
        </pc:spChg>
        <pc:picChg chg="mod">
          <ac:chgData name="joe 楊" userId="95223cefb0b2141d" providerId="LiveId" clId="{E94C21A5-7B0F-4662-A629-B9BAE821BCD5}" dt="2024-10-21T08:23:37.872" v="136" actId="26606"/>
          <ac:picMkLst>
            <pc:docMk/>
            <pc:sldMk cId="3338166992" sldId="259"/>
            <ac:picMk id="3" creationId="{E1304ED6-007C-D4DD-3370-F36D7A1D7895}"/>
          </ac:picMkLst>
        </pc:picChg>
      </pc:sldChg>
      <pc:sldChg chg="addSp delSp modSp mod setBg modNotesTx">
        <pc:chgData name="joe 楊" userId="95223cefb0b2141d" providerId="LiveId" clId="{E94C21A5-7B0F-4662-A629-B9BAE821BCD5}" dt="2024-10-21T09:11:30.605" v="300" actId="20577"/>
        <pc:sldMkLst>
          <pc:docMk/>
          <pc:sldMk cId="420869310" sldId="260"/>
        </pc:sldMkLst>
        <pc:spChg chg="add del mod">
          <ac:chgData name="joe 楊" userId="95223cefb0b2141d" providerId="LiveId" clId="{E94C21A5-7B0F-4662-A629-B9BAE821BCD5}" dt="2024-10-21T08:26:24.275" v="199" actId="21"/>
          <ac:spMkLst>
            <pc:docMk/>
            <pc:sldMk cId="420869310" sldId="260"/>
            <ac:spMk id="2" creationId="{08529D8A-4B36-A28B-3093-592DB557BFBB}"/>
          </ac:spMkLst>
        </pc:spChg>
        <pc:spChg chg="mod ord">
          <ac:chgData name="joe 楊" userId="95223cefb0b2141d" providerId="LiveId" clId="{E94C21A5-7B0F-4662-A629-B9BAE821BCD5}" dt="2024-10-21T08:26:22.872" v="198" actId="27636"/>
          <ac:spMkLst>
            <pc:docMk/>
            <pc:sldMk cId="420869310" sldId="260"/>
            <ac:spMk id="8" creationId="{0DA670F4-F29F-2E26-7B30-3439722D975C}"/>
          </ac:spMkLst>
        </pc:spChg>
        <pc:spChg chg="add">
          <ac:chgData name="joe 楊" userId="95223cefb0b2141d" providerId="LiveId" clId="{E94C21A5-7B0F-4662-A629-B9BAE821BCD5}" dt="2024-10-21T08:23:35.469" v="135" actId="26606"/>
          <ac:spMkLst>
            <pc:docMk/>
            <pc:sldMk cId="420869310" sldId="260"/>
            <ac:spMk id="10" creationId="{ECC07320-C2CA-4E29-8481-9D9E143C7788}"/>
          </ac:spMkLst>
        </pc:spChg>
        <pc:spChg chg="add del">
          <ac:chgData name="joe 楊" userId="95223cefb0b2141d" providerId="LiveId" clId="{E94C21A5-7B0F-4662-A629-B9BAE821BCD5}" dt="2024-10-21T08:21:36.086" v="104" actId="26606"/>
          <ac:spMkLst>
            <pc:docMk/>
            <pc:sldMk cId="420869310" sldId="260"/>
            <ac:spMk id="13" creationId="{ECC07320-C2CA-4E29-8481-9D9E143C7788}"/>
          </ac:spMkLst>
        </pc:spChg>
        <pc:spChg chg="add del">
          <ac:chgData name="joe 楊" userId="95223cefb0b2141d" providerId="LiveId" clId="{E94C21A5-7B0F-4662-A629-B9BAE821BCD5}" dt="2024-10-21T08:21:36.086" v="104" actId="26606"/>
          <ac:spMkLst>
            <pc:docMk/>
            <pc:sldMk cId="420869310" sldId="260"/>
            <ac:spMk id="15" creationId="{178FB36B-5BFE-42CA-BC60-1115E0D95EEC}"/>
          </ac:spMkLst>
        </pc:spChg>
        <pc:picChg chg="mod">
          <ac:chgData name="joe 楊" userId="95223cefb0b2141d" providerId="LiveId" clId="{E94C21A5-7B0F-4662-A629-B9BAE821BCD5}" dt="2024-10-21T08:23:35.469" v="135" actId="26606"/>
          <ac:picMkLst>
            <pc:docMk/>
            <pc:sldMk cId="420869310" sldId="260"/>
            <ac:picMk id="4" creationId="{EA28D391-157E-F039-9F07-1F927931A579}"/>
          </ac:picMkLst>
        </pc:picChg>
      </pc:sldChg>
      <pc:sldChg chg="addSp delSp modSp mod setBg modNotesTx">
        <pc:chgData name="joe 楊" userId="95223cefb0b2141d" providerId="LiveId" clId="{E94C21A5-7B0F-4662-A629-B9BAE821BCD5}" dt="2024-10-21T09:13:07.041" v="315"/>
        <pc:sldMkLst>
          <pc:docMk/>
          <pc:sldMk cId="1424666831" sldId="261"/>
        </pc:sldMkLst>
        <pc:spChg chg="add del mod">
          <ac:chgData name="joe 楊" userId="95223cefb0b2141d" providerId="LiveId" clId="{E94C21A5-7B0F-4662-A629-B9BAE821BCD5}" dt="2024-10-21T08:26:31.870" v="203" actId="21"/>
          <ac:spMkLst>
            <pc:docMk/>
            <pc:sldMk cId="1424666831" sldId="261"/>
            <ac:spMk id="2" creationId="{08529D8A-4B36-A28B-3093-592DB557BFBB}"/>
          </ac:spMkLst>
        </pc:spChg>
        <pc:spChg chg="mod">
          <ac:chgData name="joe 楊" userId="95223cefb0b2141d" providerId="LiveId" clId="{E94C21A5-7B0F-4662-A629-B9BAE821BCD5}" dt="2024-10-21T08:26:28.910" v="202" actId="27636"/>
          <ac:spMkLst>
            <pc:docMk/>
            <pc:sldMk cId="1424666831" sldId="261"/>
            <ac:spMk id="8" creationId="{0DA670F4-F29F-2E26-7B30-3439722D975C}"/>
          </ac:spMkLst>
        </pc:spChg>
        <pc:spChg chg="add">
          <ac:chgData name="joe 楊" userId="95223cefb0b2141d" providerId="LiveId" clId="{E94C21A5-7B0F-4662-A629-B9BAE821BCD5}" dt="2024-10-21T08:23:32.378" v="134" actId="26606"/>
          <ac:spMkLst>
            <pc:docMk/>
            <pc:sldMk cId="1424666831" sldId="261"/>
            <ac:spMk id="13" creationId="{ECC07320-C2CA-4E29-8481-9D9E143C7788}"/>
          </ac:spMkLst>
        </pc:spChg>
        <pc:picChg chg="del">
          <ac:chgData name="joe 楊" userId="95223cefb0b2141d" providerId="LiveId" clId="{E94C21A5-7B0F-4662-A629-B9BAE821BCD5}" dt="2024-10-15T12:06:30.247" v="0" actId="478"/>
          <ac:picMkLst>
            <pc:docMk/>
            <pc:sldMk cId="1424666831" sldId="261"/>
            <ac:picMk id="3" creationId="{4DC0C45F-2490-CFCD-29EF-7F3C099CC93F}"/>
          </ac:picMkLst>
        </pc:picChg>
        <pc:picChg chg="add mod">
          <ac:chgData name="joe 楊" userId="95223cefb0b2141d" providerId="LiveId" clId="{E94C21A5-7B0F-4662-A629-B9BAE821BCD5}" dt="2024-10-21T08:23:32.378" v="134" actId="26606"/>
          <ac:picMkLst>
            <pc:docMk/>
            <pc:sldMk cId="1424666831" sldId="261"/>
            <ac:picMk id="4" creationId="{534CCEF5-8BE8-FC90-0DC4-324E79F1CDD0}"/>
          </ac:picMkLst>
        </pc:picChg>
      </pc:sldChg>
      <pc:sldChg chg="addSp delSp modSp add mod setBg modNotesTx">
        <pc:chgData name="joe 楊" userId="95223cefb0b2141d" providerId="LiveId" clId="{E94C21A5-7B0F-4662-A629-B9BAE821BCD5}" dt="2024-10-21T09:15:49.758" v="326"/>
        <pc:sldMkLst>
          <pc:docMk/>
          <pc:sldMk cId="3761509873" sldId="262"/>
        </pc:sldMkLst>
        <pc:spChg chg="add del mod">
          <ac:chgData name="joe 楊" userId="95223cefb0b2141d" providerId="LiveId" clId="{E94C21A5-7B0F-4662-A629-B9BAE821BCD5}" dt="2024-10-21T08:26:38.614" v="207" actId="21"/>
          <ac:spMkLst>
            <pc:docMk/>
            <pc:sldMk cId="3761509873" sldId="262"/>
            <ac:spMk id="2" creationId="{08529D8A-4B36-A28B-3093-592DB557BFBB}"/>
          </ac:spMkLst>
        </pc:spChg>
        <pc:spChg chg="mod">
          <ac:chgData name="joe 楊" userId="95223cefb0b2141d" providerId="LiveId" clId="{E94C21A5-7B0F-4662-A629-B9BAE821BCD5}" dt="2024-10-21T08:26:36.629" v="206" actId="27636"/>
          <ac:spMkLst>
            <pc:docMk/>
            <pc:sldMk cId="3761509873" sldId="262"/>
            <ac:spMk id="8" creationId="{0DA670F4-F29F-2E26-7B30-3439722D975C}"/>
          </ac:spMkLst>
        </pc:spChg>
        <pc:spChg chg="add">
          <ac:chgData name="joe 楊" userId="95223cefb0b2141d" providerId="LiveId" clId="{E94C21A5-7B0F-4662-A629-B9BAE821BCD5}" dt="2024-10-21T08:23:25.239" v="133" actId="26606"/>
          <ac:spMkLst>
            <pc:docMk/>
            <pc:sldMk cId="3761509873" sldId="262"/>
            <ac:spMk id="13" creationId="{ECC07320-C2CA-4E29-8481-9D9E143C7788}"/>
          </ac:spMkLst>
        </pc:spChg>
        <pc:picChg chg="add mod">
          <ac:chgData name="joe 楊" userId="95223cefb0b2141d" providerId="LiveId" clId="{E94C21A5-7B0F-4662-A629-B9BAE821BCD5}" dt="2024-10-21T08:23:25.239" v="133" actId="26606"/>
          <ac:picMkLst>
            <pc:docMk/>
            <pc:sldMk cId="3761509873" sldId="262"/>
            <ac:picMk id="3" creationId="{62887A66-3B00-3938-5A74-06C7E32EE745}"/>
          </ac:picMkLst>
        </pc:picChg>
        <pc:picChg chg="del">
          <ac:chgData name="joe 楊" userId="95223cefb0b2141d" providerId="LiveId" clId="{E94C21A5-7B0F-4662-A629-B9BAE821BCD5}" dt="2024-10-15T13:28:58.465" v="14" actId="478"/>
          <ac:picMkLst>
            <pc:docMk/>
            <pc:sldMk cId="3761509873" sldId="262"/>
            <ac:picMk id="4" creationId="{534CCEF5-8BE8-FC90-0DC4-324E79F1CDD0}"/>
          </ac:picMkLst>
        </pc:picChg>
      </pc:sldChg>
      <pc:sldChg chg="addSp delSp modSp add mod setBg modNotesTx">
        <pc:chgData name="joe 楊" userId="95223cefb0b2141d" providerId="LiveId" clId="{E94C21A5-7B0F-4662-A629-B9BAE821BCD5}" dt="2024-10-21T09:16:12.778" v="340"/>
        <pc:sldMkLst>
          <pc:docMk/>
          <pc:sldMk cId="5762452" sldId="263"/>
        </pc:sldMkLst>
        <pc:spChg chg="add del mod">
          <ac:chgData name="joe 楊" userId="95223cefb0b2141d" providerId="LiveId" clId="{E94C21A5-7B0F-4662-A629-B9BAE821BCD5}" dt="2024-10-21T08:26:45.237" v="211" actId="21"/>
          <ac:spMkLst>
            <pc:docMk/>
            <pc:sldMk cId="5762452" sldId="263"/>
            <ac:spMk id="2" creationId="{08529D8A-4B36-A28B-3093-592DB557BFBB}"/>
          </ac:spMkLst>
        </pc:spChg>
        <pc:spChg chg="mod ord">
          <ac:chgData name="joe 楊" userId="95223cefb0b2141d" providerId="LiveId" clId="{E94C21A5-7B0F-4662-A629-B9BAE821BCD5}" dt="2024-10-21T08:26:43.666" v="210" actId="27636"/>
          <ac:spMkLst>
            <pc:docMk/>
            <pc:sldMk cId="5762452" sldId="263"/>
            <ac:spMk id="8" creationId="{0DA670F4-F29F-2E26-7B30-3439722D975C}"/>
          </ac:spMkLst>
        </pc:spChg>
        <pc:spChg chg="add">
          <ac:chgData name="joe 楊" userId="95223cefb0b2141d" providerId="LiveId" clId="{E94C21A5-7B0F-4662-A629-B9BAE821BCD5}" dt="2024-10-21T08:22:41.997" v="121" actId="26606"/>
          <ac:spMkLst>
            <pc:docMk/>
            <pc:sldMk cId="5762452" sldId="263"/>
            <ac:spMk id="14" creationId="{ECC07320-C2CA-4E29-8481-9D9E143C7788}"/>
          </ac:spMkLst>
        </pc:spChg>
        <pc:spChg chg="add del">
          <ac:chgData name="joe 楊" userId="95223cefb0b2141d" providerId="LiveId" clId="{E94C21A5-7B0F-4662-A629-B9BAE821BCD5}" dt="2024-10-20T18:15:02.599" v="58" actId="26606"/>
          <ac:spMkLst>
            <pc:docMk/>
            <pc:sldMk cId="5762452" sldId="263"/>
            <ac:spMk id="15" creationId="{0671A8AE-40A1-4631-A6B8-581AFF065482}"/>
          </ac:spMkLst>
        </pc:spChg>
        <pc:spChg chg="add del">
          <ac:chgData name="joe 楊" userId="95223cefb0b2141d" providerId="LiveId" clId="{E94C21A5-7B0F-4662-A629-B9BAE821BCD5}" dt="2024-10-20T18:15:02.599" v="58" actId="26606"/>
          <ac:spMkLst>
            <pc:docMk/>
            <pc:sldMk cId="5762452" sldId="263"/>
            <ac:spMk id="17" creationId="{AB58EF07-17C2-48CF-ABB0-EEF1F17CB8F0}"/>
          </ac:spMkLst>
        </pc:spChg>
        <pc:spChg chg="add del">
          <ac:chgData name="joe 楊" userId="95223cefb0b2141d" providerId="LiveId" clId="{E94C21A5-7B0F-4662-A629-B9BAE821BCD5}" dt="2024-10-20T18:15:02.599" v="58" actId="26606"/>
          <ac:spMkLst>
            <pc:docMk/>
            <pc:sldMk cId="5762452" sldId="263"/>
            <ac:spMk id="19" creationId="{AF2F604E-43BE-4DC3-B983-E071523364F8}"/>
          </ac:spMkLst>
        </pc:spChg>
        <pc:spChg chg="add del">
          <ac:chgData name="joe 楊" userId="95223cefb0b2141d" providerId="LiveId" clId="{E94C21A5-7B0F-4662-A629-B9BAE821BCD5}" dt="2024-10-20T18:15:02.599" v="58" actId="26606"/>
          <ac:spMkLst>
            <pc:docMk/>
            <pc:sldMk cId="5762452" sldId="263"/>
            <ac:spMk id="21" creationId="{08C9B587-E65E-4B52-B37C-ABEBB6E87928}"/>
          </ac:spMkLst>
        </pc:spChg>
        <pc:picChg chg="del">
          <ac:chgData name="joe 楊" userId="95223cefb0b2141d" providerId="LiveId" clId="{E94C21A5-7B0F-4662-A629-B9BAE821BCD5}" dt="2024-10-15T14:13:18.431" v="25" actId="478"/>
          <ac:picMkLst>
            <pc:docMk/>
            <pc:sldMk cId="5762452" sldId="263"/>
            <ac:picMk id="3" creationId="{62887A66-3B00-3938-5A74-06C7E32EE745}"/>
          </ac:picMkLst>
        </pc:picChg>
        <pc:picChg chg="add del mod">
          <ac:chgData name="joe 楊" userId="95223cefb0b2141d" providerId="LiveId" clId="{E94C21A5-7B0F-4662-A629-B9BAE821BCD5}" dt="2024-10-20T17:45:30.464" v="30" actId="478"/>
          <ac:picMkLst>
            <pc:docMk/>
            <pc:sldMk cId="5762452" sldId="263"/>
            <ac:picMk id="3" creationId="{9C306628-FCC5-AAFC-E93A-7F9E49793FC9}"/>
          </ac:picMkLst>
        </pc:picChg>
        <pc:picChg chg="add del mod">
          <ac:chgData name="joe 楊" userId="95223cefb0b2141d" providerId="LiveId" clId="{E94C21A5-7B0F-4662-A629-B9BAE821BCD5}" dt="2024-10-20T17:55:56.239" v="36" actId="478"/>
          <ac:picMkLst>
            <pc:docMk/>
            <pc:sldMk cId="5762452" sldId="263"/>
            <ac:picMk id="5" creationId="{0451F966-3327-5A89-3259-E82A57053785}"/>
          </ac:picMkLst>
        </pc:picChg>
        <pc:picChg chg="add del mod">
          <ac:chgData name="joe 楊" userId="95223cefb0b2141d" providerId="LiveId" clId="{E94C21A5-7B0F-4662-A629-B9BAE821BCD5}" dt="2024-10-20T18:04:37.887" v="42" actId="478"/>
          <ac:picMkLst>
            <pc:docMk/>
            <pc:sldMk cId="5762452" sldId="263"/>
            <ac:picMk id="7" creationId="{DAD7EBF2-C1E2-90C4-CCB0-7C65A3D8B20B}"/>
          </ac:picMkLst>
        </pc:picChg>
        <pc:picChg chg="add del mod">
          <ac:chgData name="joe 楊" userId="95223cefb0b2141d" providerId="LiveId" clId="{E94C21A5-7B0F-4662-A629-B9BAE821BCD5}" dt="2024-10-20T18:15:50.419" v="81" actId="478"/>
          <ac:picMkLst>
            <pc:docMk/>
            <pc:sldMk cId="5762452" sldId="263"/>
            <ac:picMk id="10" creationId="{B1E5C1C1-9661-2400-E636-B9BE421CFE39}"/>
          </ac:picMkLst>
        </pc:picChg>
        <pc:picChg chg="add mod">
          <ac:chgData name="joe 楊" userId="95223cefb0b2141d" providerId="LiveId" clId="{E94C21A5-7B0F-4662-A629-B9BAE821BCD5}" dt="2024-10-21T08:22:41.997" v="121" actId="26606"/>
          <ac:picMkLst>
            <pc:docMk/>
            <pc:sldMk cId="5762452" sldId="263"/>
            <ac:picMk id="12" creationId="{37B9C38D-F200-E4C9-1A05-847DF258D9DA}"/>
          </ac:picMkLst>
        </pc:picChg>
      </pc:sldChg>
      <pc:sldChg chg="addSp delSp modSp add mod setBg modNotesTx">
        <pc:chgData name="joe 楊" userId="95223cefb0b2141d" providerId="LiveId" clId="{E94C21A5-7B0F-4662-A629-B9BAE821BCD5}" dt="2024-10-21T09:16:27.090" v="352"/>
        <pc:sldMkLst>
          <pc:docMk/>
          <pc:sldMk cId="3035133838" sldId="264"/>
        </pc:sldMkLst>
        <pc:spChg chg="add del mod">
          <ac:chgData name="joe 楊" userId="95223cefb0b2141d" providerId="LiveId" clId="{E94C21A5-7B0F-4662-A629-B9BAE821BCD5}" dt="2024-10-21T08:26:51.487" v="215" actId="21"/>
          <ac:spMkLst>
            <pc:docMk/>
            <pc:sldMk cId="3035133838" sldId="264"/>
            <ac:spMk id="2" creationId="{08529D8A-4B36-A28B-3093-592DB557BFBB}"/>
          </ac:spMkLst>
        </pc:spChg>
        <pc:spChg chg="mod ord">
          <ac:chgData name="joe 楊" userId="95223cefb0b2141d" providerId="LiveId" clId="{E94C21A5-7B0F-4662-A629-B9BAE821BCD5}" dt="2024-10-21T08:26:49.973" v="214" actId="27636"/>
          <ac:spMkLst>
            <pc:docMk/>
            <pc:sldMk cId="3035133838" sldId="264"/>
            <ac:spMk id="8" creationId="{0DA670F4-F29F-2E26-7B30-3439722D975C}"/>
          </ac:spMkLst>
        </pc:spChg>
        <pc:spChg chg="add del">
          <ac:chgData name="joe 楊" userId="95223cefb0b2141d" providerId="LiveId" clId="{E94C21A5-7B0F-4662-A629-B9BAE821BCD5}" dt="2024-10-20T18:15:46.099" v="78" actId="26606"/>
          <ac:spMkLst>
            <pc:docMk/>
            <pc:sldMk cId="3035133838" sldId="264"/>
            <ac:spMk id="10" creationId="{0671A8AE-40A1-4631-A6B8-581AFF065482}"/>
          </ac:spMkLst>
        </pc:spChg>
        <pc:spChg chg="add del">
          <ac:chgData name="joe 楊" userId="95223cefb0b2141d" providerId="LiveId" clId="{E94C21A5-7B0F-4662-A629-B9BAE821BCD5}" dt="2024-10-20T18:15:46.099" v="78" actId="26606"/>
          <ac:spMkLst>
            <pc:docMk/>
            <pc:sldMk cId="3035133838" sldId="264"/>
            <ac:spMk id="11" creationId="{AB58EF07-17C2-48CF-ABB0-EEF1F17CB8F0}"/>
          </ac:spMkLst>
        </pc:spChg>
        <pc:spChg chg="add del">
          <ac:chgData name="joe 楊" userId="95223cefb0b2141d" providerId="LiveId" clId="{E94C21A5-7B0F-4662-A629-B9BAE821BCD5}" dt="2024-10-20T18:15:46.099" v="78" actId="26606"/>
          <ac:spMkLst>
            <pc:docMk/>
            <pc:sldMk cId="3035133838" sldId="264"/>
            <ac:spMk id="12" creationId="{AF2F604E-43BE-4DC3-B983-E071523364F8}"/>
          </ac:spMkLst>
        </pc:spChg>
        <pc:spChg chg="add del">
          <ac:chgData name="joe 楊" userId="95223cefb0b2141d" providerId="LiveId" clId="{E94C21A5-7B0F-4662-A629-B9BAE821BCD5}" dt="2024-10-20T18:14:44.571" v="54" actId="26606"/>
          <ac:spMkLst>
            <pc:docMk/>
            <pc:sldMk cId="3035133838" sldId="264"/>
            <ac:spMk id="13" creationId="{E91DC736-0EF8-4F87-9146-EBF1D2EE4D3D}"/>
          </ac:spMkLst>
        </pc:spChg>
        <pc:spChg chg="add del">
          <ac:chgData name="joe 楊" userId="95223cefb0b2141d" providerId="LiveId" clId="{E94C21A5-7B0F-4662-A629-B9BAE821BCD5}" dt="2024-10-20T18:15:46.099" v="78" actId="26606"/>
          <ac:spMkLst>
            <pc:docMk/>
            <pc:sldMk cId="3035133838" sldId="264"/>
            <ac:spMk id="14" creationId="{08C9B587-E65E-4B52-B37C-ABEBB6E87928}"/>
          </ac:spMkLst>
        </pc:spChg>
        <pc:spChg chg="add del">
          <ac:chgData name="joe 楊" userId="95223cefb0b2141d" providerId="LiveId" clId="{E94C21A5-7B0F-4662-A629-B9BAE821BCD5}" dt="2024-10-20T18:14:44.571" v="54" actId="26606"/>
          <ac:spMkLst>
            <pc:docMk/>
            <pc:sldMk cId="3035133838" sldId="264"/>
            <ac:spMk id="15" creationId="{097CD68E-23E3-4007-8847-CD0944C4F7BE}"/>
          </ac:spMkLst>
        </pc:spChg>
        <pc:spChg chg="add">
          <ac:chgData name="joe 楊" userId="95223cefb0b2141d" providerId="LiveId" clId="{E94C21A5-7B0F-4662-A629-B9BAE821BCD5}" dt="2024-10-21T08:21:56.592" v="112" actId="26606"/>
          <ac:spMkLst>
            <pc:docMk/>
            <pc:sldMk cId="3035133838" sldId="264"/>
            <ac:spMk id="16" creationId="{ECC07320-C2CA-4E29-8481-9D9E143C7788}"/>
          </ac:spMkLst>
        </pc:spChg>
        <pc:spChg chg="add del">
          <ac:chgData name="joe 楊" userId="95223cefb0b2141d" providerId="LiveId" clId="{E94C21A5-7B0F-4662-A629-B9BAE821BCD5}" dt="2024-10-20T18:14:44.571" v="54" actId="26606"/>
          <ac:spMkLst>
            <pc:docMk/>
            <pc:sldMk cId="3035133838" sldId="264"/>
            <ac:spMk id="17" creationId="{AF2F604E-43BE-4DC3-B983-E071523364F8}"/>
          </ac:spMkLst>
        </pc:spChg>
        <pc:spChg chg="add del">
          <ac:chgData name="joe 楊" userId="95223cefb0b2141d" providerId="LiveId" clId="{E94C21A5-7B0F-4662-A629-B9BAE821BCD5}" dt="2024-10-20T18:14:44.571" v="54" actId="26606"/>
          <ac:spMkLst>
            <pc:docMk/>
            <pc:sldMk cId="3035133838" sldId="264"/>
            <ac:spMk id="19" creationId="{08C9B587-E65E-4B52-B37C-ABEBB6E87928}"/>
          </ac:spMkLst>
        </pc:spChg>
        <pc:picChg chg="del">
          <ac:chgData name="joe 楊" userId="95223cefb0b2141d" providerId="LiveId" clId="{E94C21A5-7B0F-4662-A629-B9BAE821BCD5}" dt="2024-10-15T14:13:20.756" v="26" actId="478"/>
          <ac:picMkLst>
            <pc:docMk/>
            <pc:sldMk cId="3035133838" sldId="264"/>
            <ac:picMk id="3" creationId="{62887A66-3B00-3938-5A74-06C7E32EE745}"/>
          </ac:picMkLst>
        </pc:picChg>
        <pc:picChg chg="add mod modCrop">
          <ac:chgData name="joe 楊" userId="95223cefb0b2141d" providerId="LiveId" clId="{E94C21A5-7B0F-4662-A629-B9BAE821BCD5}" dt="2024-10-21T08:21:56.592" v="112" actId="26606"/>
          <ac:picMkLst>
            <pc:docMk/>
            <pc:sldMk cId="3035133838" sldId="264"/>
            <ac:picMk id="3" creationId="{8E01EDDE-C9B3-051F-4050-C08B4E0A022A}"/>
          </ac:picMkLst>
        </pc:picChg>
      </pc:sldChg>
      <pc:sldMasterChg chg="setBg modSldLayout">
        <pc:chgData name="joe 楊" userId="95223cefb0b2141d" providerId="LiveId" clId="{E94C21A5-7B0F-4662-A629-B9BAE821BCD5}" dt="2024-10-21T08:24:10.327" v="148"/>
        <pc:sldMasterMkLst>
          <pc:docMk/>
          <pc:sldMasterMk cId="1067389984" sldId="2147483648"/>
        </pc:sldMasterMkLst>
        <pc:sldLayoutChg chg="setBg">
          <pc:chgData name="joe 楊" userId="95223cefb0b2141d" providerId="LiveId" clId="{E94C21A5-7B0F-4662-A629-B9BAE821BCD5}" dt="2024-10-21T08:24:10.327" v="148"/>
          <pc:sldLayoutMkLst>
            <pc:docMk/>
            <pc:sldMasterMk cId="1067389984" sldId="2147483648"/>
            <pc:sldLayoutMk cId="4281368283" sldId="2147483649"/>
          </pc:sldLayoutMkLst>
        </pc:sldLayoutChg>
        <pc:sldLayoutChg chg="setBg">
          <pc:chgData name="joe 楊" userId="95223cefb0b2141d" providerId="LiveId" clId="{E94C21A5-7B0F-4662-A629-B9BAE821BCD5}" dt="2024-10-21T08:24:10.327" v="148"/>
          <pc:sldLayoutMkLst>
            <pc:docMk/>
            <pc:sldMasterMk cId="1067389984" sldId="2147483648"/>
            <pc:sldLayoutMk cId="1292049803" sldId="2147483650"/>
          </pc:sldLayoutMkLst>
        </pc:sldLayoutChg>
        <pc:sldLayoutChg chg="setBg">
          <pc:chgData name="joe 楊" userId="95223cefb0b2141d" providerId="LiveId" clId="{E94C21A5-7B0F-4662-A629-B9BAE821BCD5}" dt="2024-10-21T08:24:10.327" v="148"/>
          <pc:sldLayoutMkLst>
            <pc:docMk/>
            <pc:sldMasterMk cId="1067389984" sldId="2147483648"/>
            <pc:sldLayoutMk cId="3272016448" sldId="2147483651"/>
          </pc:sldLayoutMkLst>
        </pc:sldLayoutChg>
        <pc:sldLayoutChg chg="setBg">
          <pc:chgData name="joe 楊" userId="95223cefb0b2141d" providerId="LiveId" clId="{E94C21A5-7B0F-4662-A629-B9BAE821BCD5}" dt="2024-10-21T08:24:10.327" v="148"/>
          <pc:sldLayoutMkLst>
            <pc:docMk/>
            <pc:sldMasterMk cId="1067389984" sldId="2147483648"/>
            <pc:sldLayoutMk cId="1791661058" sldId="2147483652"/>
          </pc:sldLayoutMkLst>
        </pc:sldLayoutChg>
        <pc:sldLayoutChg chg="setBg">
          <pc:chgData name="joe 楊" userId="95223cefb0b2141d" providerId="LiveId" clId="{E94C21A5-7B0F-4662-A629-B9BAE821BCD5}" dt="2024-10-21T08:24:10.327" v="148"/>
          <pc:sldLayoutMkLst>
            <pc:docMk/>
            <pc:sldMasterMk cId="1067389984" sldId="2147483648"/>
            <pc:sldLayoutMk cId="3690745283" sldId="2147483653"/>
          </pc:sldLayoutMkLst>
        </pc:sldLayoutChg>
        <pc:sldLayoutChg chg="setBg">
          <pc:chgData name="joe 楊" userId="95223cefb0b2141d" providerId="LiveId" clId="{E94C21A5-7B0F-4662-A629-B9BAE821BCD5}" dt="2024-10-21T08:24:10.327" v="148"/>
          <pc:sldLayoutMkLst>
            <pc:docMk/>
            <pc:sldMasterMk cId="1067389984" sldId="2147483648"/>
            <pc:sldLayoutMk cId="3012450305" sldId="2147483654"/>
          </pc:sldLayoutMkLst>
        </pc:sldLayoutChg>
        <pc:sldLayoutChg chg="setBg">
          <pc:chgData name="joe 楊" userId="95223cefb0b2141d" providerId="LiveId" clId="{E94C21A5-7B0F-4662-A629-B9BAE821BCD5}" dt="2024-10-21T08:24:10.327" v="148"/>
          <pc:sldLayoutMkLst>
            <pc:docMk/>
            <pc:sldMasterMk cId="1067389984" sldId="2147483648"/>
            <pc:sldLayoutMk cId="1804309819" sldId="2147483655"/>
          </pc:sldLayoutMkLst>
        </pc:sldLayoutChg>
        <pc:sldLayoutChg chg="setBg">
          <pc:chgData name="joe 楊" userId="95223cefb0b2141d" providerId="LiveId" clId="{E94C21A5-7B0F-4662-A629-B9BAE821BCD5}" dt="2024-10-21T08:24:10.327" v="148"/>
          <pc:sldLayoutMkLst>
            <pc:docMk/>
            <pc:sldMasterMk cId="1067389984" sldId="2147483648"/>
            <pc:sldLayoutMk cId="3372386887" sldId="2147483656"/>
          </pc:sldLayoutMkLst>
        </pc:sldLayoutChg>
        <pc:sldLayoutChg chg="setBg">
          <pc:chgData name="joe 楊" userId="95223cefb0b2141d" providerId="LiveId" clId="{E94C21A5-7B0F-4662-A629-B9BAE821BCD5}" dt="2024-10-21T08:24:10.327" v="148"/>
          <pc:sldLayoutMkLst>
            <pc:docMk/>
            <pc:sldMasterMk cId="1067389984" sldId="2147483648"/>
            <pc:sldLayoutMk cId="452983853" sldId="2147483657"/>
          </pc:sldLayoutMkLst>
        </pc:sldLayoutChg>
        <pc:sldLayoutChg chg="setBg">
          <pc:chgData name="joe 楊" userId="95223cefb0b2141d" providerId="LiveId" clId="{E94C21A5-7B0F-4662-A629-B9BAE821BCD5}" dt="2024-10-21T08:24:10.327" v="148"/>
          <pc:sldLayoutMkLst>
            <pc:docMk/>
            <pc:sldMasterMk cId="1067389984" sldId="2147483648"/>
            <pc:sldLayoutMk cId="857995927" sldId="2147483658"/>
          </pc:sldLayoutMkLst>
        </pc:sldLayoutChg>
        <pc:sldLayoutChg chg="setBg">
          <pc:chgData name="joe 楊" userId="95223cefb0b2141d" providerId="LiveId" clId="{E94C21A5-7B0F-4662-A629-B9BAE821BCD5}" dt="2024-10-21T08:24:10.327" v="148"/>
          <pc:sldLayoutMkLst>
            <pc:docMk/>
            <pc:sldMasterMk cId="1067389984" sldId="2147483648"/>
            <pc:sldLayoutMk cId="2427269734"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3AC52-AD62-4AC6-BA68-7C8858CDD8F7}" type="datetimeFigureOut">
              <a:rPr lang="zh-TW" altLang="en-US" smtClean="0"/>
              <a:t>2024/10/22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44B65-ED86-435E-AEB8-C25CE3E0E9D7}" type="slidenum">
              <a:rPr lang="zh-TW" altLang="en-US" smtClean="0"/>
              <a:t>‹#›</a:t>
            </a:fld>
            <a:endParaRPr lang="zh-TW" altLang="en-US"/>
          </a:p>
        </p:txBody>
      </p:sp>
    </p:spTree>
    <p:extLst>
      <p:ext uri="{BB962C8B-B14F-4D97-AF65-F5344CB8AC3E}">
        <p14:creationId xmlns:p14="http://schemas.microsoft.com/office/powerpoint/2010/main" val="181650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accents. Mountain rescue volunteers</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2</a:t>
            </a:fld>
            <a:endParaRPr lang="zh-TW" altLang="en-US"/>
          </a:p>
        </p:txBody>
      </p:sp>
    </p:spTree>
    <p:extLst>
      <p:ext uri="{BB962C8B-B14F-4D97-AF65-F5344CB8AC3E}">
        <p14:creationId xmlns:p14="http://schemas.microsoft.com/office/powerpoint/2010/main" val="2160226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Used ropes and safety equipment to overcome dangerous cliffs2D anime-style male character with messy silver-gray hair, black long-sleeve shirt, white coat with gold accents.</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11</a:t>
            </a:fld>
            <a:endParaRPr lang="zh-TW" altLang="en-US"/>
          </a:p>
        </p:txBody>
      </p:sp>
    </p:spTree>
    <p:extLst>
      <p:ext uri="{BB962C8B-B14F-4D97-AF65-F5344CB8AC3E}">
        <p14:creationId xmlns:p14="http://schemas.microsoft.com/office/powerpoint/2010/main" val="2034201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The vegetation on the mountain is unusually sparse.2D anime-style male character with messy silver-gray hair, black long-sleeve shirt, white coat with gold </a:t>
            </a:r>
            <a:r>
              <a:rPr lang="en-US" altLang="zh-TW" b="0" i="0" dirty="0" err="1">
                <a:solidFill>
                  <a:srgbClr val="F2DDCC"/>
                </a:solidFill>
                <a:effectLst/>
                <a:latin typeface="Ginto"/>
              </a:rPr>
              <a:t>accents.The</a:t>
            </a:r>
            <a:r>
              <a:rPr lang="en-US" altLang="zh-TW" b="0" i="0" dirty="0">
                <a:solidFill>
                  <a:srgbClr val="F2DDCC"/>
                </a:solidFill>
                <a:effectLst/>
                <a:latin typeface="Ginto"/>
              </a:rPr>
              <a:t> vegetation on the mountain is unusually sparse</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12</a:t>
            </a:fld>
            <a:endParaRPr lang="zh-TW" altLang="en-US"/>
          </a:p>
        </p:txBody>
      </p:sp>
    </p:spTree>
    <p:extLst>
      <p:ext uri="{BB962C8B-B14F-4D97-AF65-F5344CB8AC3E}">
        <p14:creationId xmlns:p14="http://schemas.microsoft.com/office/powerpoint/2010/main" val="413657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The vegetation on the mountain is unusually sparse.2D anime-style male character with messy silver-gray hair, black long-sleeve shirt, white coat with gold </a:t>
            </a:r>
            <a:r>
              <a:rPr lang="en-US" altLang="zh-TW" b="0" i="0" dirty="0" err="1">
                <a:solidFill>
                  <a:srgbClr val="F2DDCC"/>
                </a:solidFill>
                <a:effectLst/>
                <a:latin typeface="Ginto"/>
              </a:rPr>
              <a:t>accents.The</a:t>
            </a:r>
            <a:r>
              <a:rPr lang="en-US" altLang="zh-TW" b="0" i="0" dirty="0">
                <a:solidFill>
                  <a:srgbClr val="F2DDCC"/>
                </a:solidFill>
                <a:effectLst/>
                <a:latin typeface="Ginto"/>
              </a:rPr>
              <a:t> vegetation on the mountain is unusually sparse</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13</a:t>
            </a:fld>
            <a:endParaRPr lang="zh-TW" altLang="en-US"/>
          </a:p>
        </p:txBody>
      </p:sp>
    </p:spTree>
    <p:extLst>
      <p:ext uri="{BB962C8B-B14F-4D97-AF65-F5344CB8AC3E}">
        <p14:creationId xmlns:p14="http://schemas.microsoft.com/office/powerpoint/2010/main" val="407166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Prompt</a:t>
            </a:r>
            <a:r>
              <a:rPr lang="zh-TW" altLang="en-US"/>
              <a:t>：</a:t>
            </a:r>
            <a:r>
              <a:rPr lang="en-US" altLang="zh-TW" b="0" i="0">
                <a:solidFill>
                  <a:srgbClr val="F2DDCC"/>
                </a:solidFill>
                <a:effectLst/>
                <a:latin typeface="Ginto"/>
              </a:rPr>
              <a:t>After searching with binoculars, we were still unable to find any trace of the climbers.2D anime-style male character with messy silver-gray hair, black long-sleeve shirt, white coat with gold accents.The vegetation on the mountain is unusually sparse</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14</a:t>
            </a:fld>
            <a:endParaRPr lang="zh-TW" altLang="en-US"/>
          </a:p>
        </p:txBody>
      </p:sp>
    </p:spTree>
    <p:extLst>
      <p:ext uri="{BB962C8B-B14F-4D97-AF65-F5344CB8AC3E}">
        <p14:creationId xmlns:p14="http://schemas.microsoft.com/office/powerpoint/2010/main" val="2358257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Prompt</a:t>
            </a:r>
            <a:r>
              <a:rPr lang="zh-TW" altLang="en-US"/>
              <a:t>：</a:t>
            </a:r>
            <a:r>
              <a:rPr lang="en-US" altLang="zh-TW" b="0" i="0">
                <a:solidFill>
                  <a:srgbClr val="F2DDCC"/>
                </a:solidFill>
                <a:effectLst/>
                <a:latin typeface="Ginto"/>
              </a:rPr>
              <a:t>Bad weather, other people in the team, fatigue and lack of energy.2D anime-style male character with messy silver-gray hair, black long-sleeve shirt, white coat with gold accents.The vegetation on the mountain is unusually sparse</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15</a:t>
            </a:fld>
            <a:endParaRPr lang="zh-TW" altLang="en-US"/>
          </a:p>
        </p:txBody>
      </p:sp>
    </p:spTree>
    <p:extLst>
      <p:ext uri="{BB962C8B-B14F-4D97-AF65-F5344CB8AC3E}">
        <p14:creationId xmlns:p14="http://schemas.microsoft.com/office/powerpoint/2010/main" val="2920568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and a white coat with gold accents. The character is the team leader, standing with a serious expression as he helps an injured team member. They are in a mountainous area with unusually sparse vegetation. The team is forced to suspend their operation and find temporary shelter. Dark clouds gather overhead, and the environment looks harsh and unforgiving, reflecting the difficult situation.</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16</a:t>
            </a:fld>
            <a:endParaRPr lang="zh-TW" altLang="en-US"/>
          </a:p>
        </p:txBody>
      </p:sp>
    </p:spTree>
    <p:extLst>
      <p:ext uri="{BB962C8B-B14F-4D97-AF65-F5344CB8AC3E}">
        <p14:creationId xmlns:p14="http://schemas.microsoft.com/office/powerpoint/2010/main" val="3837212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and a white coat with gold accents. The character is the team leader, standing with a serious expression as he helps an injured team member. They are in a mountainous area with unusually sparse vegetation. The team is forced to suspend their operation and find temporary shelter. Dark clouds gather overhead, and the environment looks harsh and unforgiving, reflecting the difficult situation.</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17</a:t>
            </a:fld>
            <a:endParaRPr lang="zh-TW" altLang="en-US"/>
          </a:p>
        </p:txBody>
      </p:sp>
    </p:spTree>
    <p:extLst>
      <p:ext uri="{BB962C8B-B14F-4D97-AF65-F5344CB8AC3E}">
        <p14:creationId xmlns:p14="http://schemas.microsoft.com/office/powerpoint/2010/main" val="1566417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Prompt</a:t>
            </a:r>
            <a:r>
              <a:rPr lang="zh-TW" altLang="en-US"/>
              <a:t>：</a:t>
            </a:r>
            <a:r>
              <a:rPr lang="en-US" altLang="zh-TW" b="0" i="0">
                <a:solidFill>
                  <a:srgbClr val="F2DDCC"/>
                </a:solidFill>
                <a:effectLst/>
                <a:latin typeface="Ginto"/>
              </a:rPr>
              <a:t>2D anime-style male character with messy silver-gray hair, black long-sleeve shirt, and a white coat with gold accents. The character, leading a team, discovers discarded backpacks and a note with a distress message inside a hidden mountain cave. Sparse vegetation surrounds the cave, with dark clouds and rugged terrain indicating a tough journey. The team must now decide how to proceed after this surprising discovery, as the situation becomes more intense.</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18</a:t>
            </a:fld>
            <a:endParaRPr lang="zh-TW" altLang="en-US"/>
          </a:p>
        </p:txBody>
      </p:sp>
    </p:spTree>
    <p:extLst>
      <p:ext uri="{BB962C8B-B14F-4D97-AF65-F5344CB8AC3E}">
        <p14:creationId xmlns:p14="http://schemas.microsoft.com/office/powerpoint/2010/main" val="2570847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Prompt</a:t>
            </a:r>
            <a:r>
              <a:rPr lang="zh-TW" altLang="en-US"/>
              <a:t>：</a:t>
            </a:r>
            <a:r>
              <a:rPr lang="en-US" altLang="zh-TW" b="0" i="0">
                <a:solidFill>
                  <a:srgbClr val="F2DDCC"/>
                </a:solidFill>
                <a:effectLst/>
                <a:latin typeface="Ginto"/>
              </a:rPr>
              <a:t>2D anime-style male character with messy silver-gray hair, black long-sleeve shirt, white coat with gold accents. The character, leading a team, finds discarded backpacks and a distress note in a hidden cave, surrounded by sparse mountain vegetation. Dark clouds loom over rugged terrain. The team deduces that the lost climbers must be nearby and decides to track the clues further, driven by the urgency of the situation and the hope of a rescue.</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19</a:t>
            </a:fld>
            <a:endParaRPr lang="zh-TW" altLang="en-US"/>
          </a:p>
        </p:txBody>
      </p:sp>
    </p:spTree>
    <p:extLst>
      <p:ext uri="{BB962C8B-B14F-4D97-AF65-F5344CB8AC3E}">
        <p14:creationId xmlns:p14="http://schemas.microsoft.com/office/powerpoint/2010/main" val="2824595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accents. The protagonist, as the team leader, leaves part of the team behind in a temporary shelter to care for an injured teammate. The remaining team members, led by the protagonist, press forward in their search for the missing climbers. The setting is sparse mountain terrain with a hidden cave containing abandoned backpacks and a distress note, creating tension and urgency.</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20</a:t>
            </a:fld>
            <a:endParaRPr lang="zh-TW" altLang="en-US"/>
          </a:p>
        </p:txBody>
      </p:sp>
    </p:spTree>
    <p:extLst>
      <p:ext uri="{BB962C8B-B14F-4D97-AF65-F5344CB8AC3E}">
        <p14:creationId xmlns:p14="http://schemas.microsoft.com/office/powerpoint/2010/main" val="526404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accents. The goal is to participate in a rescue operation in a remote mountainous area</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3</a:t>
            </a:fld>
            <a:endParaRPr lang="zh-TW" altLang="en-US"/>
          </a:p>
        </p:txBody>
      </p:sp>
    </p:spTree>
    <p:extLst>
      <p:ext uri="{BB962C8B-B14F-4D97-AF65-F5344CB8AC3E}">
        <p14:creationId xmlns:p14="http://schemas.microsoft.com/office/powerpoint/2010/main" val="2062157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messy silver-gray hair, black long-sleeve shirt, white coat with gold accents, narrow mountain valley, trapped climbers, weak but alive, discovery moment, hidden survivors, remote location, rescue operation, rugged terrain, sparse vegetation, survival situation, climbers in distress, search team effort, tracking clues, dramatic rescue scene, isolated environment, urgency, mountain rescue, sense of relief, found survivors, challenging conditions.</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21</a:t>
            </a:fld>
            <a:endParaRPr lang="zh-TW" altLang="en-US"/>
          </a:p>
        </p:txBody>
      </p:sp>
    </p:spTree>
    <p:extLst>
      <p:ext uri="{BB962C8B-B14F-4D97-AF65-F5344CB8AC3E}">
        <p14:creationId xmlns:p14="http://schemas.microsoft.com/office/powerpoint/2010/main" val="714053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messy silver-gray hair, black long-sleeve shirt, white coat with gold accents, providing first aid, injured climbers, mountain rescue, emergency response, remote location, survival situation, planning escape route, harsh terrain, helping climbers, relief and urgency, rescue planning, stretcher preparation, search team coordination, rugged mountain environment, safe evacuation, teamwork, rescuing stranded climbers, survival instinct, critical decision-making, mountain descent strategy, overcoming challenges.</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22</a:t>
            </a:fld>
            <a:endParaRPr lang="zh-TW" altLang="en-US"/>
          </a:p>
        </p:txBody>
      </p:sp>
    </p:spTree>
    <p:extLst>
      <p:ext uri="{BB962C8B-B14F-4D97-AF65-F5344CB8AC3E}">
        <p14:creationId xmlns:p14="http://schemas.microsoft.com/office/powerpoint/2010/main" val="2468416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messy silver-gray hair, black long-sleeve shirt, white coat with gold accents, providing first aid, injured climbers, mountain rescue, emergency response, remote location, survival situation, planning escape route, harsh terrain, helping climbers, relief and urgency, rescue planning, stretcher preparation, search team coordination, rugged mountain environment, safe evacuation, teamwork, rescuing stranded climbers, survival instinct, critical decision-making, mountain descent strategy, overcoming challenges.</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23</a:t>
            </a:fld>
            <a:endParaRPr lang="zh-TW" altLang="en-US"/>
          </a:p>
        </p:txBody>
      </p:sp>
    </p:spTree>
    <p:extLst>
      <p:ext uri="{BB962C8B-B14F-4D97-AF65-F5344CB8AC3E}">
        <p14:creationId xmlns:p14="http://schemas.microsoft.com/office/powerpoint/2010/main" val="3980450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A 2D anime-style male character with messy silver-gray hair, wearing a black long-sleeve shirt and a white coat adorned with elegant gold accents. He is focused and determined, carefully guiding a climber down a snowy mountain, navigating steep slopes and rocky terrain. The scene captures the dramatic mountain landscape, with dark clouds gathering above and a sense of urgency as they descend safely</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24</a:t>
            </a:fld>
            <a:endParaRPr lang="zh-TW" altLang="en-US"/>
          </a:p>
        </p:txBody>
      </p:sp>
    </p:spTree>
    <p:extLst>
      <p:ext uri="{BB962C8B-B14F-4D97-AF65-F5344CB8AC3E}">
        <p14:creationId xmlns:p14="http://schemas.microsoft.com/office/powerpoint/2010/main" val="3596860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A 2D anime-style male character named Allen, with messy silver-gray hair and a determined expression, standing triumphantly on a snowy mountain after completing a challenging rescue mission. He is wearing a black long-sleeve shirt and a white coat with gold accents. The background features a dramatic mountain landscape, with the sun breaking through the clouds, symbolizing hope and teamwork. Allen’s posture exudes confidence, highlighting his strengthened sense of purpose as a rescue volunteer and the importance of teamwork and perseverance.</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25</a:t>
            </a:fld>
            <a:endParaRPr lang="zh-TW" altLang="en-US"/>
          </a:p>
        </p:txBody>
      </p:sp>
    </p:spTree>
    <p:extLst>
      <p:ext uri="{BB962C8B-B14F-4D97-AF65-F5344CB8AC3E}">
        <p14:creationId xmlns:p14="http://schemas.microsoft.com/office/powerpoint/2010/main" val="3209549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accents. Find a group of mountaineering teams who lost contact due to unexpected weather changes</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4</a:t>
            </a:fld>
            <a:endParaRPr lang="zh-TW" altLang="en-US"/>
          </a:p>
        </p:txBody>
      </p:sp>
    </p:spTree>
    <p:extLst>
      <p:ext uri="{BB962C8B-B14F-4D97-AF65-F5344CB8AC3E}">
        <p14:creationId xmlns:p14="http://schemas.microsoft.com/office/powerpoint/2010/main" val="1840084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accents. Find a group of mountaineering teams who lost contact due to unexpected weather changes</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5</a:t>
            </a:fld>
            <a:endParaRPr lang="zh-TW" altLang="en-US"/>
          </a:p>
        </p:txBody>
      </p:sp>
    </p:spTree>
    <p:extLst>
      <p:ext uri="{BB962C8B-B14F-4D97-AF65-F5344CB8AC3E}">
        <p14:creationId xmlns:p14="http://schemas.microsoft.com/office/powerpoint/2010/main" val="3546641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t>
            </a:r>
            <a:r>
              <a:rPr lang="en-US" altLang="zh-TW" b="0" i="0" dirty="0" err="1">
                <a:solidFill>
                  <a:srgbClr val="F2DDCC"/>
                </a:solidFill>
                <a:effectLst/>
                <a:latin typeface="Ginto"/>
              </a:rPr>
              <a:t>accents.While</a:t>
            </a:r>
            <a:r>
              <a:rPr lang="en-US" altLang="zh-TW" b="0" i="0" dirty="0">
                <a:solidFill>
                  <a:srgbClr val="F2DDCC"/>
                </a:solidFill>
                <a:effectLst/>
                <a:latin typeface="Ginto"/>
              </a:rPr>
              <a:t> leading the rescue team into the mountains, adverse weather conditions began to impede their operations. The sudden heavy fog greatly reduced visibility, and the ground became muddy, making the path difficult to identify.</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6</a:t>
            </a:fld>
            <a:endParaRPr lang="zh-TW" altLang="en-US"/>
          </a:p>
        </p:txBody>
      </p:sp>
    </p:spTree>
    <p:extLst>
      <p:ext uri="{BB962C8B-B14F-4D97-AF65-F5344CB8AC3E}">
        <p14:creationId xmlns:p14="http://schemas.microsoft.com/office/powerpoint/2010/main" val="308100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t>
            </a:r>
            <a:r>
              <a:rPr lang="en-US" altLang="zh-TW" b="0" i="0" dirty="0" err="1">
                <a:solidFill>
                  <a:srgbClr val="F2DDCC"/>
                </a:solidFill>
                <a:effectLst/>
                <a:latin typeface="Ginto"/>
              </a:rPr>
              <a:t>accents.Communication</a:t>
            </a:r>
            <a:r>
              <a:rPr lang="en-US" altLang="zh-TW" b="0" i="0" dirty="0">
                <a:solidFill>
                  <a:srgbClr val="F2DDCC"/>
                </a:solidFill>
                <a:effectLst/>
                <a:latin typeface="Ginto"/>
              </a:rPr>
              <a:t> equipment was disabled, preventing rescue teams from maintaining contact with the </a:t>
            </a:r>
            <a:r>
              <a:rPr lang="en-US" altLang="zh-TW" b="0" i="0" dirty="0" err="1">
                <a:solidFill>
                  <a:srgbClr val="F2DDCC"/>
                </a:solidFill>
                <a:effectLst/>
                <a:latin typeface="Ginto"/>
              </a:rPr>
              <a:t>ground.In</a:t>
            </a:r>
            <a:r>
              <a:rPr lang="en-US" altLang="zh-TW" b="0" i="0" dirty="0">
                <a:solidFill>
                  <a:srgbClr val="F2DDCC"/>
                </a:solidFill>
                <a:effectLst/>
                <a:latin typeface="Ginto"/>
              </a:rPr>
              <a:t> mountainous areas, communication equipment fails, preventing rescue teams from maintaining contact with the ground.</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7</a:t>
            </a:fld>
            <a:endParaRPr lang="zh-TW" altLang="en-US"/>
          </a:p>
        </p:txBody>
      </p:sp>
    </p:spTree>
    <p:extLst>
      <p:ext uri="{BB962C8B-B14F-4D97-AF65-F5344CB8AC3E}">
        <p14:creationId xmlns:p14="http://schemas.microsoft.com/office/powerpoint/2010/main" val="59445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t>
            </a:r>
            <a:r>
              <a:rPr lang="en-US" altLang="zh-TW" b="0" i="0" dirty="0" err="1">
                <a:solidFill>
                  <a:srgbClr val="F2DDCC"/>
                </a:solidFill>
                <a:effectLst/>
                <a:latin typeface="Ginto"/>
              </a:rPr>
              <a:t>accents.Communication</a:t>
            </a:r>
            <a:r>
              <a:rPr lang="en-US" altLang="zh-TW" b="0" i="0" dirty="0">
                <a:solidFill>
                  <a:srgbClr val="F2DDCC"/>
                </a:solidFill>
                <a:effectLst/>
                <a:latin typeface="Ginto"/>
              </a:rPr>
              <a:t> equipment was disabled, preventing rescue teams from maintaining contact with the </a:t>
            </a:r>
            <a:r>
              <a:rPr lang="en-US" altLang="zh-TW" b="0" i="0" dirty="0" err="1">
                <a:solidFill>
                  <a:srgbClr val="F2DDCC"/>
                </a:solidFill>
                <a:effectLst/>
                <a:latin typeface="Ginto"/>
              </a:rPr>
              <a:t>ground.In</a:t>
            </a:r>
            <a:r>
              <a:rPr lang="en-US" altLang="zh-TW" b="0" i="0" dirty="0">
                <a:solidFill>
                  <a:srgbClr val="F2DDCC"/>
                </a:solidFill>
                <a:effectLst/>
                <a:latin typeface="Ginto"/>
              </a:rPr>
              <a:t> mountainous areas, communication equipment fails, preventing rescue teams from maintaining contact with the ground.</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8</a:t>
            </a:fld>
            <a:endParaRPr lang="zh-TW" altLang="en-US"/>
          </a:p>
        </p:txBody>
      </p:sp>
    </p:spTree>
    <p:extLst>
      <p:ext uri="{BB962C8B-B14F-4D97-AF65-F5344CB8AC3E}">
        <p14:creationId xmlns:p14="http://schemas.microsoft.com/office/powerpoint/2010/main" val="2314505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t>
            </a:r>
            <a:r>
              <a:rPr lang="en-US" altLang="zh-TW" b="0" i="0" dirty="0" err="1">
                <a:solidFill>
                  <a:srgbClr val="F2DDCC"/>
                </a:solidFill>
                <a:effectLst/>
                <a:latin typeface="Ginto"/>
              </a:rPr>
              <a:t>accents.Facing</a:t>
            </a:r>
            <a:r>
              <a:rPr lang="en-US" altLang="zh-TW" b="0" i="0" dirty="0">
                <a:solidFill>
                  <a:srgbClr val="F2DDCC"/>
                </a:solidFill>
                <a:effectLst/>
                <a:latin typeface="Ginto"/>
              </a:rPr>
              <a:t> difficulties, lead the rescue team to move forward</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9</a:t>
            </a:fld>
            <a:endParaRPr lang="zh-TW" altLang="en-US"/>
          </a:p>
        </p:txBody>
      </p:sp>
    </p:spTree>
    <p:extLst>
      <p:ext uri="{BB962C8B-B14F-4D97-AF65-F5344CB8AC3E}">
        <p14:creationId xmlns:p14="http://schemas.microsoft.com/office/powerpoint/2010/main" val="2109306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t>
            </a:r>
            <a:r>
              <a:rPr lang="en-US" altLang="zh-TW" b="0" i="0" dirty="0" err="1">
                <a:solidFill>
                  <a:srgbClr val="F2DDCC"/>
                </a:solidFill>
                <a:effectLst/>
                <a:latin typeface="Ginto"/>
              </a:rPr>
              <a:t>accents.Lead</a:t>
            </a:r>
            <a:r>
              <a:rPr lang="en-US" altLang="zh-TW" b="0" i="0" dirty="0">
                <a:solidFill>
                  <a:srgbClr val="F2DDCC"/>
                </a:solidFill>
                <a:effectLst/>
                <a:latin typeface="Ginto"/>
              </a:rPr>
              <a:t> the team to search along the ridge</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10</a:t>
            </a:fld>
            <a:endParaRPr lang="zh-TW" altLang="en-US"/>
          </a:p>
        </p:txBody>
      </p:sp>
    </p:spTree>
    <p:extLst>
      <p:ext uri="{BB962C8B-B14F-4D97-AF65-F5344CB8AC3E}">
        <p14:creationId xmlns:p14="http://schemas.microsoft.com/office/powerpoint/2010/main" val="313878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12B16D-A09B-75C5-A551-2C3F48500EE0}"/>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5262E736-9368-B6F3-6DB3-C4E18164BBEA}"/>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3430EA91-5A94-BCBC-2A5C-692D08747151}"/>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04BD03C7-462A-7E02-0196-099A6125F30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8825726-3B4B-A53D-45CC-8002C1CBB370}"/>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428136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A6382-CF38-E849-30B1-425B07C9BA2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41D7D3E-962B-1E7D-5085-F5D43FEA613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67F9451-8212-EBB5-0E1A-F3AB26B88435}"/>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7EE07AA7-756C-3AA3-1677-A49F561149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B8261AB-500F-F1F9-BF00-2C62BA0AB9E6}"/>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85799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1EF9BD0-8BFD-805A-C590-3440975B366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3F015F1-E81A-8256-3017-8B5AAB275D2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EEEE69A-09FC-B3A1-89AF-AB5455923B98}"/>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D678A165-7774-05FB-30A4-0161ABFCEB1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DA72317-67C7-B79C-6D88-06DC113BEF9D}"/>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242726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080117-C02C-3ECA-40F0-0F3F3918261B}"/>
              </a:ext>
            </a:extLst>
          </p:cNvPr>
          <p:cNvSpPr>
            <a:spLocks noGrp="1"/>
          </p:cNvSpPr>
          <p:nvPr>
            <p:ph type="title"/>
          </p:nvPr>
        </p:nvSpPr>
        <p:spPr/>
        <p:txBody>
          <a:bodyPr/>
          <a:lstStyle>
            <a:lvl1pPr>
              <a:defRPr>
                <a:solidFill>
                  <a:schemeClr val="bg1"/>
                </a:solidFill>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7469D6E-63B1-7DBF-D396-8D6247C2B7B8}"/>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0EFD0B32-E029-22D5-DCD3-D75D93F285CD}"/>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6A685ECF-D5ED-0E5D-34D6-D40243CE957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FFD321-77A1-7C99-0F7A-37D177E9D17A}"/>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129204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2260F-E3C6-072A-EE10-A9A17BBBC072}"/>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48144CCB-2231-F758-46BE-01FC218B8840}"/>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ADFDC5E7-44CB-DCB8-BCA3-5FECD4773504}"/>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1A0A8205-90B8-0EC9-0CD7-E66E695686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AE0E50-E4DF-0F15-A60C-A8269C6F27AE}"/>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327201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3996C5-0DF4-7501-96BE-57BC15046B2A}"/>
              </a:ext>
            </a:extLst>
          </p:cNvPr>
          <p:cNvSpPr>
            <a:spLocks noGrp="1"/>
          </p:cNvSpPr>
          <p:nvPr>
            <p:ph type="title"/>
          </p:nvPr>
        </p:nvSpPr>
        <p:spPr/>
        <p:txBody>
          <a:bodyPr/>
          <a:lstStyle>
            <a:lvl1pPr>
              <a:defRPr>
                <a:solidFill>
                  <a:schemeClr val="bg1"/>
                </a:solidFill>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56257908-E1B4-874C-B551-D97BBD0781D4}"/>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a:extLst>
              <a:ext uri="{FF2B5EF4-FFF2-40B4-BE49-F238E27FC236}">
                <a16:creationId xmlns:a16="http://schemas.microsoft.com/office/drawing/2014/main" id="{D034DF90-E0DC-30D3-E0E2-863328E78B02}"/>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a:extLst>
              <a:ext uri="{FF2B5EF4-FFF2-40B4-BE49-F238E27FC236}">
                <a16:creationId xmlns:a16="http://schemas.microsoft.com/office/drawing/2014/main" id="{16407956-4592-CEDF-014A-400D9C7BED7B}"/>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D042A783-C442-097D-050A-2152ACE0E4C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07A815-2025-DE82-B06B-E9CB4C79BE39}"/>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179166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FC1C49-76B3-749C-B678-3C388AE8739F}"/>
              </a:ext>
            </a:extLst>
          </p:cNvPr>
          <p:cNvSpPr>
            <a:spLocks noGrp="1"/>
          </p:cNvSpPr>
          <p:nvPr>
            <p:ph type="title"/>
          </p:nvPr>
        </p:nvSpPr>
        <p:spPr>
          <a:xfrm>
            <a:off x="839788" y="365125"/>
            <a:ext cx="10515600" cy="1325563"/>
          </a:xfrm>
        </p:spPr>
        <p:txBody>
          <a:bodyPr/>
          <a:lstStyle>
            <a:lvl1pPr>
              <a:defRPr>
                <a:solidFill>
                  <a:schemeClr val="bg1"/>
                </a:solidFill>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AB1C1C43-22DA-9140-9034-2C4EB9CCCDDA}"/>
              </a:ext>
            </a:extLst>
          </p:cNvPr>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158528BA-45D7-521C-17B2-927515CE0FB7}"/>
              </a:ext>
            </a:extLst>
          </p:cNvPr>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a:extLst>
              <a:ext uri="{FF2B5EF4-FFF2-40B4-BE49-F238E27FC236}">
                <a16:creationId xmlns:a16="http://schemas.microsoft.com/office/drawing/2014/main" id="{D3DF76D8-6C2C-98F9-5274-F2D4F478C925}"/>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92F0821-1B5E-5E45-A62B-8314F6FDB856}"/>
              </a:ext>
            </a:extLst>
          </p:cNvPr>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0719448-3834-7C83-DEF3-29A2F2F7A7E9}"/>
              </a:ext>
            </a:extLst>
          </p:cNvPr>
          <p:cNvSpPr>
            <a:spLocks noGrp="1"/>
          </p:cNvSpPr>
          <p:nvPr>
            <p:ph type="dt" sz="half" idx="10"/>
          </p:nvPr>
        </p:nvSpPr>
        <p:spPr/>
        <p:txBody>
          <a:bodyPr/>
          <a:lstStyle>
            <a:lvl1pPr>
              <a:defRPr>
                <a:solidFill>
                  <a:schemeClr val="bg1"/>
                </a:solidFill>
              </a:defRPr>
            </a:lvl1pPr>
          </a:lstStyle>
          <a:p>
            <a:fld id="{B3A72C29-A3D4-4866-9E35-8A40687B47DA}" type="datetimeFigureOut">
              <a:rPr lang="zh-TW" altLang="en-US" smtClean="0"/>
              <a:pPr/>
              <a:t>2024/10/22</a:t>
            </a:fld>
            <a:endParaRPr lang="zh-TW" altLang="en-US"/>
          </a:p>
        </p:txBody>
      </p:sp>
      <p:sp>
        <p:nvSpPr>
          <p:cNvPr id="8" name="頁尾版面配置區 7">
            <a:extLst>
              <a:ext uri="{FF2B5EF4-FFF2-40B4-BE49-F238E27FC236}">
                <a16:creationId xmlns:a16="http://schemas.microsoft.com/office/drawing/2014/main" id="{0925D57E-D276-8EAA-137F-D5C35E49866F}"/>
              </a:ext>
            </a:extLst>
          </p:cNvPr>
          <p:cNvSpPr>
            <a:spLocks noGrp="1"/>
          </p:cNvSpPr>
          <p:nvPr>
            <p:ph type="ftr" sz="quarter" idx="11"/>
          </p:nvPr>
        </p:nvSpPr>
        <p:spPr/>
        <p:txBody>
          <a:bodyPr/>
          <a:lstStyle>
            <a:lvl1pPr>
              <a:defRPr>
                <a:solidFill>
                  <a:schemeClr val="bg1"/>
                </a:solidFill>
              </a:defRPr>
            </a:lvl1pPr>
          </a:lstStyle>
          <a:p>
            <a:endParaRPr lang="zh-TW" altLang="en-US"/>
          </a:p>
        </p:txBody>
      </p:sp>
      <p:sp>
        <p:nvSpPr>
          <p:cNvPr id="9" name="投影片編號版面配置區 8">
            <a:extLst>
              <a:ext uri="{FF2B5EF4-FFF2-40B4-BE49-F238E27FC236}">
                <a16:creationId xmlns:a16="http://schemas.microsoft.com/office/drawing/2014/main" id="{5EC095D7-CF74-03FE-6AE8-F6C169812F2A}"/>
              </a:ext>
            </a:extLst>
          </p:cNvPr>
          <p:cNvSpPr>
            <a:spLocks noGrp="1"/>
          </p:cNvSpPr>
          <p:nvPr>
            <p:ph type="sldNum" sz="quarter" idx="12"/>
          </p:nvPr>
        </p:nvSpPr>
        <p:spPr/>
        <p:txBody>
          <a:bodyPr/>
          <a:lstStyle>
            <a:lvl1pPr>
              <a:defRPr>
                <a:solidFill>
                  <a:schemeClr val="bg1"/>
                </a:solidFill>
              </a:defRPr>
            </a:lvl1pPr>
          </a:lstStyle>
          <a:p>
            <a:fld id="{820778AE-2F1A-48EB-AB38-7B7AFE205AB9}" type="slidenum">
              <a:rPr lang="zh-TW" altLang="en-US" smtClean="0"/>
              <a:pPr/>
              <a:t>‹#›</a:t>
            </a:fld>
            <a:endParaRPr lang="zh-TW" altLang="en-US"/>
          </a:p>
        </p:txBody>
      </p:sp>
    </p:spTree>
    <p:extLst>
      <p:ext uri="{BB962C8B-B14F-4D97-AF65-F5344CB8AC3E}">
        <p14:creationId xmlns:p14="http://schemas.microsoft.com/office/powerpoint/2010/main" val="3690745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B6C701-038E-EDDA-1FE2-86B3A253285B}"/>
              </a:ext>
            </a:extLst>
          </p:cNvPr>
          <p:cNvSpPr>
            <a:spLocks noGrp="1"/>
          </p:cNvSpPr>
          <p:nvPr>
            <p:ph type="title"/>
          </p:nvPr>
        </p:nvSpPr>
        <p:spPr/>
        <p:txBody>
          <a:bodyPr/>
          <a:lstStyle>
            <a:lvl1pPr>
              <a:defRPr>
                <a:solidFill>
                  <a:schemeClr val="bg1"/>
                </a:solidFill>
              </a:defRPr>
            </a:lvl1pPr>
          </a:lstStyle>
          <a:p>
            <a:r>
              <a:rPr lang="zh-TW" altLang="en-US"/>
              <a:t>按一下以編輯母片標題樣式</a:t>
            </a:r>
          </a:p>
        </p:txBody>
      </p:sp>
      <p:sp>
        <p:nvSpPr>
          <p:cNvPr id="3" name="日期版面配置區 2">
            <a:extLst>
              <a:ext uri="{FF2B5EF4-FFF2-40B4-BE49-F238E27FC236}">
                <a16:creationId xmlns:a16="http://schemas.microsoft.com/office/drawing/2014/main" id="{A127B0BA-FEC1-7BC2-FD83-B1033F9EB690}"/>
              </a:ext>
            </a:extLst>
          </p:cNvPr>
          <p:cNvSpPr>
            <a:spLocks noGrp="1"/>
          </p:cNvSpPr>
          <p:nvPr>
            <p:ph type="dt" sz="half" idx="10"/>
          </p:nvPr>
        </p:nvSpPr>
        <p:spPr/>
        <p:txBody>
          <a:bodyPr/>
          <a:lstStyle>
            <a:lvl1pPr>
              <a:defRPr>
                <a:solidFill>
                  <a:schemeClr val="bg1"/>
                </a:solidFill>
              </a:defRPr>
            </a:lvl1pPr>
          </a:lstStyle>
          <a:p>
            <a:fld id="{B3A72C29-A3D4-4866-9E35-8A40687B47DA}" type="datetimeFigureOut">
              <a:rPr lang="zh-TW" altLang="en-US" smtClean="0"/>
              <a:pPr/>
              <a:t>2024/10/22</a:t>
            </a:fld>
            <a:endParaRPr lang="zh-TW" altLang="en-US"/>
          </a:p>
        </p:txBody>
      </p:sp>
      <p:sp>
        <p:nvSpPr>
          <p:cNvPr id="4" name="頁尾版面配置區 3">
            <a:extLst>
              <a:ext uri="{FF2B5EF4-FFF2-40B4-BE49-F238E27FC236}">
                <a16:creationId xmlns:a16="http://schemas.microsoft.com/office/drawing/2014/main" id="{6283D3D9-9591-6A83-63D1-158E2176BE07}"/>
              </a:ext>
            </a:extLst>
          </p:cNvPr>
          <p:cNvSpPr>
            <a:spLocks noGrp="1"/>
          </p:cNvSpPr>
          <p:nvPr>
            <p:ph type="ftr" sz="quarter" idx="11"/>
          </p:nvPr>
        </p:nvSpPr>
        <p:spPr/>
        <p:txBody>
          <a:bodyPr/>
          <a:lstStyle>
            <a:lvl1pPr>
              <a:defRPr>
                <a:solidFill>
                  <a:schemeClr val="bg1"/>
                </a:solidFill>
              </a:defRPr>
            </a:lvl1pPr>
          </a:lstStyle>
          <a:p>
            <a:endParaRPr lang="zh-TW" altLang="en-US"/>
          </a:p>
        </p:txBody>
      </p:sp>
      <p:sp>
        <p:nvSpPr>
          <p:cNvPr id="5" name="投影片編號版面配置區 4">
            <a:extLst>
              <a:ext uri="{FF2B5EF4-FFF2-40B4-BE49-F238E27FC236}">
                <a16:creationId xmlns:a16="http://schemas.microsoft.com/office/drawing/2014/main" id="{7AF3648A-AA3A-65FB-1D5B-9D6A85659001}"/>
              </a:ext>
            </a:extLst>
          </p:cNvPr>
          <p:cNvSpPr>
            <a:spLocks noGrp="1"/>
          </p:cNvSpPr>
          <p:nvPr>
            <p:ph type="sldNum" sz="quarter" idx="12"/>
          </p:nvPr>
        </p:nvSpPr>
        <p:spPr/>
        <p:txBody>
          <a:bodyPr/>
          <a:lstStyle>
            <a:lvl1pPr>
              <a:defRPr>
                <a:solidFill>
                  <a:schemeClr val="bg1"/>
                </a:solidFill>
              </a:defRPr>
            </a:lvl1pPr>
          </a:lstStyle>
          <a:p>
            <a:fld id="{820778AE-2F1A-48EB-AB38-7B7AFE205AB9}" type="slidenum">
              <a:rPr lang="zh-TW" altLang="en-US" smtClean="0"/>
              <a:pPr/>
              <a:t>‹#›</a:t>
            </a:fld>
            <a:endParaRPr lang="zh-TW" altLang="en-US"/>
          </a:p>
        </p:txBody>
      </p:sp>
    </p:spTree>
    <p:extLst>
      <p:ext uri="{BB962C8B-B14F-4D97-AF65-F5344CB8AC3E}">
        <p14:creationId xmlns:p14="http://schemas.microsoft.com/office/powerpoint/2010/main" val="301245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98AE700-4FC4-6DB9-920A-869E5FA6DEB4}"/>
              </a:ext>
            </a:extLst>
          </p:cNvPr>
          <p:cNvSpPr>
            <a:spLocks noGrp="1"/>
          </p:cNvSpPr>
          <p:nvPr>
            <p:ph type="dt" sz="half" idx="10"/>
          </p:nvPr>
        </p:nvSpPr>
        <p:spPr/>
        <p:txBody>
          <a:bodyPr/>
          <a:lstStyle>
            <a:lvl1pPr>
              <a:defRPr>
                <a:solidFill>
                  <a:schemeClr val="bg1"/>
                </a:solidFill>
              </a:defRPr>
            </a:lvl1pPr>
          </a:lstStyle>
          <a:p>
            <a:fld id="{B3A72C29-A3D4-4866-9E35-8A40687B47DA}" type="datetimeFigureOut">
              <a:rPr lang="zh-TW" altLang="en-US" smtClean="0"/>
              <a:pPr/>
              <a:t>2024/10/22</a:t>
            </a:fld>
            <a:endParaRPr lang="zh-TW" altLang="en-US"/>
          </a:p>
        </p:txBody>
      </p:sp>
      <p:sp>
        <p:nvSpPr>
          <p:cNvPr id="3" name="頁尾版面配置區 2">
            <a:extLst>
              <a:ext uri="{FF2B5EF4-FFF2-40B4-BE49-F238E27FC236}">
                <a16:creationId xmlns:a16="http://schemas.microsoft.com/office/drawing/2014/main" id="{F6FB4337-808B-1C54-EEE1-8C21EBB657B8}"/>
              </a:ext>
            </a:extLst>
          </p:cNvPr>
          <p:cNvSpPr>
            <a:spLocks noGrp="1"/>
          </p:cNvSpPr>
          <p:nvPr>
            <p:ph type="ftr" sz="quarter" idx="11"/>
          </p:nvPr>
        </p:nvSpPr>
        <p:spPr/>
        <p:txBody>
          <a:bodyPr/>
          <a:lstStyle>
            <a:lvl1pPr>
              <a:defRPr>
                <a:solidFill>
                  <a:schemeClr val="bg1"/>
                </a:solidFill>
              </a:defRPr>
            </a:lvl1pPr>
          </a:lstStyle>
          <a:p>
            <a:endParaRPr lang="zh-TW" altLang="en-US"/>
          </a:p>
        </p:txBody>
      </p:sp>
      <p:sp>
        <p:nvSpPr>
          <p:cNvPr id="4" name="投影片編號版面配置區 3">
            <a:extLst>
              <a:ext uri="{FF2B5EF4-FFF2-40B4-BE49-F238E27FC236}">
                <a16:creationId xmlns:a16="http://schemas.microsoft.com/office/drawing/2014/main" id="{E2E9798B-8CEB-74E7-E0AB-E55EFDD2AFAA}"/>
              </a:ext>
            </a:extLst>
          </p:cNvPr>
          <p:cNvSpPr>
            <a:spLocks noGrp="1"/>
          </p:cNvSpPr>
          <p:nvPr>
            <p:ph type="sldNum" sz="quarter" idx="12"/>
          </p:nvPr>
        </p:nvSpPr>
        <p:spPr/>
        <p:txBody>
          <a:bodyPr/>
          <a:lstStyle>
            <a:lvl1pPr>
              <a:defRPr>
                <a:solidFill>
                  <a:schemeClr val="bg1"/>
                </a:solidFill>
              </a:defRPr>
            </a:lvl1pPr>
          </a:lstStyle>
          <a:p>
            <a:fld id="{820778AE-2F1A-48EB-AB38-7B7AFE205AB9}" type="slidenum">
              <a:rPr lang="zh-TW" altLang="en-US" smtClean="0"/>
              <a:pPr/>
              <a:t>‹#›</a:t>
            </a:fld>
            <a:endParaRPr lang="zh-TW" altLang="en-US"/>
          </a:p>
        </p:txBody>
      </p:sp>
    </p:spTree>
    <p:extLst>
      <p:ext uri="{BB962C8B-B14F-4D97-AF65-F5344CB8AC3E}">
        <p14:creationId xmlns:p14="http://schemas.microsoft.com/office/powerpoint/2010/main" val="180430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A938C5-B241-D4D5-BB12-5EF08BA53F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287D34E-4C05-397B-4455-9CD9A6549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379E85B-E515-4D40-BBF7-A5C8E9946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9F3DAB-2F36-23BC-306C-2E9B66CD816A}"/>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E19DE1E8-00AF-23D6-1D9B-69B5DDE1C3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0F56ACA-86A7-F919-D29F-0063DEA96853}"/>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337238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9968C3-9ADC-4414-5D15-994C61A3811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A604A69-B7F8-3B92-F818-0F39A6FD9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0FFE726-B589-F611-905A-417748878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905C003-E2F5-0096-FCE7-2085A7448B01}"/>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CD1D61E9-908B-A8D3-7A54-F5DA9409599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B824D73-C850-D444-4BD4-0E5D41BB092B}"/>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45298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7FB2496-E897-D852-9EC9-04BC74F5C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387DE16-1D63-3F42-1AFB-86BC42F17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7E25198E-5F94-05EF-6BE2-6512CF84E3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B3A72C29-A3D4-4866-9E35-8A40687B47DA}" type="datetimeFigureOut">
              <a:rPr lang="zh-TW" altLang="en-US" smtClean="0"/>
              <a:pPr/>
              <a:t>2024/10/22</a:t>
            </a:fld>
            <a:endParaRPr lang="zh-TW" altLang="en-US"/>
          </a:p>
        </p:txBody>
      </p:sp>
      <p:sp>
        <p:nvSpPr>
          <p:cNvPr id="5" name="頁尾版面配置區 4">
            <a:extLst>
              <a:ext uri="{FF2B5EF4-FFF2-40B4-BE49-F238E27FC236}">
                <a16:creationId xmlns:a16="http://schemas.microsoft.com/office/drawing/2014/main" id="{58BB67E4-67F3-745D-6B8A-A64DFDC53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zh-TW" altLang="en-US"/>
          </a:p>
        </p:txBody>
      </p:sp>
      <p:sp>
        <p:nvSpPr>
          <p:cNvPr id="6" name="投影片編號版面配置區 5">
            <a:extLst>
              <a:ext uri="{FF2B5EF4-FFF2-40B4-BE49-F238E27FC236}">
                <a16:creationId xmlns:a16="http://schemas.microsoft.com/office/drawing/2014/main" id="{90084C9C-A4DB-E127-F1B1-D324B2692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820778AE-2F1A-48EB-AB38-7B7AFE205AB9}" type="slidenum">
              <a:rPr lang="zh-TW" altLang="en-US" smtClean="0"/>
              <a:pPr/>
              <a:t>‹#›</a:t>
            </a:fld>
            <a:endParaRPr lang="zh-TW" altLang="en-US"/>
          </a:p>
        </p:txBody>
      </p:sp>
      <p:grpSp>
        <p:nvGrpSpPr>
          <p:cNvPr id="8" name="Group 20">
            <a:extLst>
              <a:ext uri="{FF2B5EF4-FFF2-40B4-BE49-F238E27FC236}">
                <a16:creationId xmlns:a16="http://schemas.microsoft.com/office/drawing/2014/main" id="{4F4AB211-E4D0-A345-6444-DB461C961524}"/>
              </a:ext>
            </a:extLst>
          </p:cNvPr>
          <p:cNvGrpSpPr/>
          <p:nvPr userDrawn="1"/>
        </p:nvGrpSpPr>
        <p:grpSpPr>
          <a:xfrm>
            <a:off x="-2785287" y="4464394"/>
            <a:ext cx="5570573" cy="4787211"/>
            <a:chOff x="0" y="0"/>
            <a:chExt cx="812800" cy="698500"/>
          </a:xfrm>
        </p:grpSpPr>
        <p:sp>
          <p:nvSpPr>
            <p:cNvPr id="9" name="Freeform 21">
              <a:extLst>
                <a:ext uri="{FF2B5EF4-FFF2-40B4-BE49-F238E27FC236}">
                  <a16:creationId xmlns:a16="http://schemas.microsoft.com/office/drawing/2014/main" id="{47C9A02E-5F3A-202D-534D-1D4FDC2B9A34}"/>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514350" cap="sq">
              <a:gradFill>
                <a:gsLst>
                  <a:gs pos="0">
                    <a:srgbClr val="0063D8">
                      <a:alpha val="63000"/>
                    </a:srgbClr>
                  </a:gs>
                  <a:gs pos="100000">
                    <a:srgbClr val="03428B">
                      <a:alpha val="63000"/>
                    </a:srgbClr>
                  </a:gs>
                </a:gsLst>
                <a:lin ang="0"/>
              </a:gradFill>
              <a:prstDash val="solid"/>
              <a:miter/>
            </a:ln>
          </p:spPr>
          <p:txBody>
            <a:bodyPr/>
            <a:lstStyle/>
            <a:p>
              <a:endParaRPr lang="zh-TW" altLang="en-US" dirty="0">
                <a:solidFill>
                  <a:schemeClr val="bg1"/>
                </a:solidFill>
                <a:latin typeface="Poppins" panose="00000500000000000000" pitchFamily="2" charset="0"/>
                <a:ea typeface="微軟正黑體" panose="020B0604030504040204" pitchFamily="34" charset="-120"/>
              </a:endParaRPr>
            </a:p>
          </p:txBody>
        </p:sp>
        <p:sp>
          <p:nvSpPr>
            <p:cNvPr id="10" name="TextBox 22">
              <a:extLst>
                <a:ext uri="{FF2B5EF4-FFF2-40B4-BE49-F238E27FC236}">
                  <a16:creationId xmlns:a16="http://schemas.microsoft.com/office/drawing/2014/main" id="{2FEC360E-B96D-09BB-C936-57E4F804621C}"/>
                </a:ext>
              </a:extLst>
            </p:cNvPr>
            <p:cNvSpPr txBox="1"/>
            <p:nvPr/>
          </p:nvSpPr>
          <p:spPr>
            <a:xfrm>
              <a:off x="114300" y="-66675"/>
              <a:ext cx="584200" cy="765175"/>
            </a:xfrm>
            <a:prstGeom prst="rect">
              <a:avLst/>
            </a:prstGeom>
          </p:spPr>
          <p:txBody>
            <a:bodyPr lIns="50800" tIns="50800" rIns="50800" bIns="50800" rtlCol="0" anchor="ctr"/>
            <a:lstStyle/>
            <a:p>
              <a:pPr algn="ctr">
                <a:lnSpc>
                  <a:spcPts val="2800"/>
                </a:lnSpc>
              </a:pPr>
              <a:endParaRPr dirty="0">
                <a:solidFill>
                  <a:schemeClr val="bg1"/>
                </a:solidFill>
                <a:latin typeface="Poppins" panose="00000500000000000000" pitchFamily="2" charset="0"/>
                <a:ea typeface="微軟正黑體" panose="020B0604030504040204" pitchFamily="34" charset="-120"/>
              </a:endParaRPr>
            </a:p>
          </p:txBody>
        </p:sp>
      </p:grpSp>
      <p:grpSp>
        <p:nvGrpSpPr>
          <p:cNvPr id="11" name="Group 20">
            <a:extLst>
              <a:ext uri="{FF2B5EF4-FFF2-40B4-BE49-F238E27FC236}">
                <a16:creationId xmlns:a16="http://schemas.microsoft.com/office/drawing/2014/main" id="{FC3695EC-54DC-942E-D030-E01EDA9B330F}"/>
              </a:ext>
            </a:extLst>
          </p:cNvPr>
          <p:cNvGrpSpPr/>
          <p:nvPr userDrawn="1"/>
        </p:nvGrpSpPr>
        <p:grpSpPr>
          <a:xfrm>
            <a:off x="9406713" y="-2393606"/>
            <a:ext cx="5570573" cy="4787211"/>
            <a:chOff x="0" y="0"/>
            <a:chExt cx="812800" cy="698500"/>
          </a:xfrm>
        </p:grpSpPr>
        <p:sp>
          <p:nvSpPr>
            <p:cNvPr id="12" name="Freeform 21">
              <a:extLst>
                <a:ext uri="{FF2B5EF4-FFF2-40B4-BE49-F238E27FC236}">
                  <a16:creationId xmlns:a16="http://schemas.microsoft.com/office/drawing/2014/main" id="{441D6E97-9E3B-1397-4EA5-5A2BC2A32231}"/>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514350" cap="sq">
              <a:gradFill>
                <a:gsLst>
                  <a:gs pos="0">
                    <a:srgbClr val="0063D8">
                      <a:alpha val="63000"/>
                    </a:srgbClr>
                  </a:gs>
                  <a:gs pos="100000">
                    <a:srgbClr val="03428B">
                      <a:alpha val="63000"/>
                    </a:srgbClr>
                  </a:gs>
                </a:gsLst>
                <a:lin ang="0"/>
              </a:gradFill>
              <a:prstDash val="solid"/>
              <a:miter/>
            </a:ln>
          </p:spPr>
          <p:txBody>
            <a:bodyPr/>
            <a:lstStyle/>
            <a:p>
              <a:endParaRPr lang="zh-TW" altLang="en-US" dirty="0">
                <a:solidFill>
                  <a:schemeClr val="bg1"/>
                </a:solidFill>
                <a:latin typeface="Poppins" panose="00000500000000000000" pitchFamily="2" charset="0"/>
                <a:ea typeface="微軟正黑體" panose="020B0604030504040204" pitchFamily="34" charset="-120"/>
              </a:endParaRPr>
            </a:p>
          </p:txBody>
        </p:sp>
        <p:sp>
          <p:nvSpPr>
            <p:cNvPr id="13" name="TextBox 22">
              <a:extLst>
                <a:ext uri="{FF2B5EF4-FFF2-40B4-BE49-F238E27FC236}">
                  <a16:creationId xmlns:a16="http://schemas.microsoft.com/office/drawing/2014/main" id="{1DA69D47-AE88-D576-E1D2-133E4E15AA6A}"/>
                </a:ext>
              </a:extLst>
            </p:cNvPr>
            <p:cNvSpPr txBox="1"/>
            <p:nvPr/>
          </p:nvSpPr>
          <p:spPr>
            <a:xfrm>
              <a:off x="114300" y="-66675"/>
              <a:ext cx="584200" cy="765175"/>
            </a:xfrm>
            <a:prstGeom prst="rect">
              <a:avLst/>
            </a:prstGeom>
          </p:spPr>
          <p:txBody>
            <a:bodyPr lIns="50800" tIns="50800" rIns="50800" bIns="50800" rtlCol="0" anchor="ctr"/>
            <a:lstStyle/>
            <a:p>
              <a:pPr algn="ctr">
                <a:lnSpc>
                  <a:spcPts val="2800"/>
                </a:lnSpc>
              </a:pPr>
              <a:endParaRPr dirty="0">
                <a:solidFill>
                  <a:schemeClr val="bg1"/>
                </a:solidFill>
                <a:latin typeface="Poppins" panose="00000500000000000000" pitchFamily="2" charset="0"/>
                <a:ea typeface="微軟正黑體" panose="020B0604030504040204" pitchFamily="34" charset="-120"/>
              </a:endParaRPr>
            </a:p>
          </p:txBody>
        </p:sp>
      </p:grpSp>
    </p:spTree>
    <p:extLst>
      <p:ext uri="{BB962C8B-B14F-4D97-AF65-F5344CB8AC3E}">
        <p14:creationId xmlns:p14="http://schemas.microsoft.com/office/powerpoint/2010/main" val="1067389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40D89-E971-8094-658F-4153F9E971C4}"/>
              </a:ext>
            </a:extLst>
          </p:cNvPr>
          <p:cNvSpPr>
            <a:spLocks noGrp="1"/>
          </p:cNvSpPr>
          <p:nvPr>
            <p:ph type="ctrTitle"/>
          </p:nvPr>
        </p:nvSpPr>
        <p:spPr>
          <a:xfrm>
            <a:off x="1524000" y="1122363"/>
            <a:ext cx="3905756" cy="2387600"/>
          </a:xfrm>
        </p:spPr>
        <p:txBody>
          <a:bodyPr/>
          <a:lstStyle/>
          <a:p>
            <a:r>
              <a:rPr lang="zh-TW" altLang="en-US" b="1" dirty="0">
                <a:solidFill>
                  <a:schemeClr val="bg1"/>
                </a:solidFill>
                <a:latin typeface="微軟正黑體" panose="020B0604030504040204" pitchFamily="34" charset="-120"/>
                <a:ea typeface="微軟正黑體" panose="020B0604030504040204" pitchFamily="34" charset="-120"/>
              </a:rPr>
              <a:t>冒險故事</a:t>
            </a:r>
          </a:p>
        </p:txBody>
      </p:sp>
      <p:sp>
        <p:nvSpPr>
          <p:cNvPr id="3" name="副標題 2">
            <a:extLst>
              <a:ext uri="{FF2B5EF4-FFF2-40B4-BE49-F238E27FC236}">
                <a16:creationId xmlns:a16="http://schemas.microsoft.com/office/drawing/2014/main" id="{1630F99C-A153-40B6-8DA4-D8699D55DCB7}"/>
              </a:ext>
            </a:extLst>
          </p:cNvPr>
          <p:cNvSpPr>
            <a:spLocks noGrp="1"/>
          </p:cNvSpPr>
          <p:nvPr>
            <p:ph type="subTitle" idx="1"/>
          </p:nvPr>
        </p:nvSpPr>
        <p:spPr>
          <a:xfrm>
            <a:off x="1524000" y="3602038"/>
            <a:ext cx="3905756" cy="1655762"/>
          </a:xfrm>
        </p:spPr>
        <p:txBody>
          <a:bodyPr>
            <a:normAutofit/>
          </a:bodyPr>
          <a:lstStyle/>
          <a:p>
            <a:r>
              <a:rPr lang="en-US" altLang="zh-TW" sz="2800" dirty="0">
                <a:solidFill>
                  <a:schemeClr val="bg1"/>
                </a:solidFill>
                <a:latin typeface="Arial" panose="020B0604020202020204" pitchFamily="34" charset="0"/>
                <a:cs typeface="Arial" panose="020B0604020202020204" pitchFamily="34" charset="0"/>
              </a:rPr>
              <a:t>(</a:t>
            </a:r>
            <a:r>
              <a:rPr lang="en-US" altLang="zh-TW" sz="2800" dirty="0" err="1">
                <a:solidFill>
                  <a:schemeClr val="bg1"/>
                </a:solidFill>
                <a:latin typeface="Arial" panose="020B0604020202020204" pitchFamily="34" charset="0"/>
                <a:cs typeface="Arial" panose="020B0604020202020204" pitchFamily="34" charset="0"/>
              </a:rPr>
              <a:t>Vtuber</a:t>
            </a:r>
            <a:r>
              <a:rPr lang="en-US" altLang="zh-TW" sz="2800" dirty="0">
                <a:solidFill>
                  <a:schemeClr val="bg1"/>
                </a:solidFill>
                <a:latin typeface="Arial" panose="020B0604020202020204" pitchFamily="34" charset="0"/>
                <a:cs typeface="Arial" panose="020B0604020202020204" pitchFamily="34" charset="0"/>
              </a:rPr>
              <a:t> Studio)</a:t>
            </a:r>
            <a:endParaRPr lang="zh-TW" alt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83785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一張含有 日本動畫, 電腦繪圖藝術品, 卡通, 虛構角色 的圖片&#10;&#10;自動產生的描述">
            <a:extLst>
              <a:ext uri="{FF2B5EF4-FFF2-40B4-BE49-F238E27FC236}">
                <a16:creationId xmlns:a16="http://schemas.microsoft.com/office/drawing/2014/main" id="{D2E1D9B3-12A6-EF65-DBD1-0CE603E3AD5E}"/>
              </a:ext>
            </a:extLst>
          </p:cNvPr>
          <p:cNvPicPr>
            <a:picLocks noChangeAspect="1"/>
          </p:cNvPicPr>
          <p:nvPr/>
        </p:nvPicPr>
        <p:blipFill>
          <a:blip r:embed="rId3"/>
          <a:stretch>
            <a:fillRect/>
          </a:stretch>
        </p:blipFill>
        <p:spPr>
          <a:xfrm>
            <a:off x="-1" y="0"/>
            <a:ext cx="6858000" cy="6858000"/>
          </a:xfrm>
          <a:prstGeom prst="rect">
            <a:avLst/>
          </a:prstGeom>
        </p:spPr>
      </p:pic>
      <p:pic>
        <p:nvPicPr>
          <p:cNvPr id="3" name="圖片 2" descr="一張含有 日本動畫, 卡通, 服裝, 電腦繪圖藝術品 的圖片&#10;&#10;自動產生的描述">
            <a:extLst>
              <a:ext uri="{FF2B5EF4-FFF2-40B4-BE49-F238E27FC236}">
                <a16:creationId xmlns:a16="http://schemas.microsoft.com/office/drawing/2014/main" id="{D5EBC691-76AF-79E3-1CFA-F194F6B845FD}"/>
              </a:ext>
            </a:extLst>
          </p:cNvPr>
          <p:cNvPicPr>
            <a:picLocks noChangeAspect="1"/>
          </p:cNvPicPr>
          <p:nvPr/>
        </p:nvPicPr>
        <p:blipFill>
          <a:blip r:embed="rId4"/>
          <a:stretch>
            <a:fillRect/>
          </a:stretch>
        </p:blipFill>
        <p:spPr>
          <a:xfrm>
            <a:off x="0" y="966998"/>
            <a:ext cx="5891002" cy="5891002"/>
          </a:xfrm>
          <a:prstGeom prst="rect">
            <a:avLst/>
          </a:prstGeom>
        </p:spPr>
      </p:pic>
    </p:spTree>
    <p:extLst>
      <p:ext uri="{BB962C8B-B14F-4D97-AF65-F5344CB8AC3E}">
        <p14:creationId xmlns:p14="http://schemas.microsoft.com/office/powerpoint/2010/main" val="21963408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一張含有 日本動畫, 電腦繪圖藝術品, 卡通, 虛構角色 的圖片&#10;&#10;自動產生的描述">
            <a:extLst>
              <a:ext uri="{FF2B5EF4-FFF2-40B4-BE49-F238E27FC236}">
                <a16:creationId xmlns:a16="http://schemas.microsoft.com/office/drawing/2014/main" id="{D2E1D9B3-12A6-EF65-DBD1-0CE603E3AD5E}"/>
              </a:ext>
            </a:extLst>
          </p:cNvPr>
          <p:cNvPicPr>
            <a:picLocks noChangeAspect="1"/>
          </p:cNvPicPr>
          <p:nvPr/>
        </p:nvPicPr>
        <p:blipFill>
          <a:blip r:embed="rId3"/>
          <a:stretch>
            <a:fillRect/>
          </a:stretch>
        </p:blipFill>
        <p:spPr>
          <a:xfrm>
            <a:off x="-1" y="0"/>
            <a:ext cx="6858000" cy="6858000"/>
          </a:xfrm>
          <a:prstGeom prst="rect">
            <a:avLst/>
          </a:prstGeom>
        </p:spPr>
      </p:pic>
      <p:pic>
        <p:nvPicPr>
          <p:cNvPr id="3" name="圖片 2" descr="一張含有 日本動畫, 卡通, 服裝, 電腦繪圖藝術品 的圖片&#10;&#10;自動產生的描述">
            <a:extLst>
              <a:ext uri="{FF2B5EF4-FFF2-40B4-BE49-F238E27FC236}">
                <a16:creationId xmlns:a16="http://schemas.microsoft.com/office/drawing/2014/main" id="{D5EBC691-76AF-79E3-1CFA-F194F6B845FD}"/>
              </a:ext>
            </a:extLst>
          </p:cNvPr>
          <p:cNvPicPr>
            <a:picLocks noChangeAspect="1"/>
          </p:cNvPicPr>
          <p:nvPr/>
        </p:nvPicPr>
        <p:blipFill>
          <a:blip r:embed="rId4"/>
          <a:stretch>
            <a:fillRect/>
          </a:stretch>
        </p:blipFill>
        <p:spPr>
          <a:xfrm>
            <a:off x="0" y="966998"/>
            <a:ext cx="5891002" cy="5891002"/>
          </a:xfrm>
          <a:prstGeom prst="rect">
            <a:avLst/>
          </a:prstGeom>
        </p:spPr>
      </p:pic>
      <p:pic>
        <p:nvPicPr>
          <p:cNvPr id="2" name="圖片 1" descr="一張含有 服裝, 日本動畫, 人的臉孔, 卡通 的圖片&#10;&#10;自動產生的描述">
            <a:extLst>
              <a:ext uri="{FF2B5EF4-FFF2-40B4-BE49-F238E27FC236}">
                <a16:creationId xmlns:a16="http://schemas.microsoft.com/office/drawing/2014/main" id="{5975E142-26CE-D3AB-01E4-903FDAA0B10C}"/>
              </a:ext>
            </a:extLst>
          </p:cNvPr>
          <p:cNvPicPr>
            <a:picLocks noChangeAspect="1"/>
          </p:cNvPicPr>
          <p:nvPr/>
        </p:nvPicPr>
        <p:blipFill>
          <a:blip r:embed="rId5"/>
          <a:stretch>
            <a:fillRect/>
          </a:stretch>
        </p:blipFill>
        <p:spPr>
          <a:xfrm>
            <a:off x="1051964" y="966998"/>
            <a:ext cx="5806035" cy="5806035"/>
          </a:xfrm>
          <a:prstGeom prst="rect">
            <a:avLst/>
          </a:prstGeom>
        </p:spPr>
      </p:pic>
    </p:spTree>
    <p:extLst>
      <p:ext uri="{BB962C8B-B14F-4D97-AF65-F5344CB8AC3E}">
        <p14:creationId xmlns:p14="http://schemas.microsoft.com/office/powerpoint/2010/main" val="33793194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一張含有 日本動畫, 電腦繪圖藝術品, 卡通, 虛構角色 的圖片&#10;&#10;自動產生的描述">
            <a:extLst>
              <a:ext uri="{FF2B5EF4-FFF2-40B4-BE49-F238E27FC236}">
                <a16:creationId xmlns:a16="http://schemas.microsoft.com/office/drawing/2014/main" id="{D2E1D9B3-12A6-EF65-DBD1-0CE603E3AD5E}"/>
              </a:ext>
            </a:extLst>
          </p:cNvPr>
          <p:cNvPicPr>
            <a:picLocks noChangeAspect="1"/>
          </p:cNvPicPr>
          <p:nvPr/>
        </p:nvPicPr>
        <p:blipFill>
          <a:blip r:embed="rId3"/>
          <a:stretch>
            <a:fillRect/>
          </a:stretch>
        </p:blipFill>
        <p:spPr>
          <a:xfrm>
            <a:off x="-1" y="0"/>
            <a:ext cx="6858000" cy="6858000"/>
          </a:xfrm>
          <a:prstGeom prst="rect">
            <a:avLst/>
          </a:prstGeom>
        </p:spPr>
      </p:pic>
      <p:pic>
        <p:nvPicPr>
          <p:cNvPr id="3" name="圖片 2" descr="一張含有 日本動畫, 卡通, 服裝, 電腦繪圖藝術品 的圖片&#10;&#10;自動產生的描述">
            <a:extLst>
              <a:ext uri="{FF2B5EF4-FFF2-40B4-BE49-F238E27FC236}">
                <a16:creationId xmlns:a16="http://schemas.microsoft.com/office/drawing/2014/main" id="{D5EBC691-76AF-79E3-1CFA-F194F6B845FD}"/>
              </a:ext>
            </a:extLst>
          </p:cNvPr>
          <p:cNvPicPr>
            <a:picLocks noChangeAspect="1"/>
          </p:cNvPicPr>
          <p:nvPr/>
        </p:nvPicPr>
        <p:blipFill>
          <a:blip r:embed="rId4"/>
          <a:stretch>
            <a:fillRect/>
          </a:stretch>
        </p:blipFill>
        <p:spPr>
          <a:xfrm>
            <a:off x="0" y="966998"/>
            <a:ext cx="5891002" cy="5891002"/>
          </a:xfrm>
          <a:prstGeom prst="rect">
            <a:avLst/>
          </a:prstGeom>
        </p:spPr>
      </p:pic>
      <p:pic>
        <p:nvPicPr>
          <p:cNvPr id="2" name="圖片 1" descr="一張含有 服裝, 日本動畫, 人的臉孔, 卡通 的圖片&#10;&#10;自動產生的描述">
            <a:extLst>
              <a:ext uri="{FF2B5EF4-FFF2-40B4-BE49-F238E27FC236}">
                <a16:creationId xmlns:a16="http://schemas.microsoft.com/office/drawing/2014/main" id="{5975E142-26CE-D3AB-01E4-903FDAA0B10C}"/>
              </a:ext>
            </a:extLst>
          </p:cNvPr>
          <p:cNvPicPr>
            <a:picLocks noChangeAspect="1"/>
          </p:cNvPicPr>
          <p:nvPr/>
        </p:nvPicPr>
        <p:blipFill>
          <a:blip r:embed="rId5"/>
          <a:stretch>
            <a:fillRect/>
          </a:stretch>
        </p:blipFill>
        <p:spPr>
          <a:xfrm>
            <a:off x="1051964" y="966998"/>
            <a:ext cx="5806035" cy="5806035"/>
          </a:xfrm>
          <a:prstGeom prst="rect">
            <a:avLst/>
          </a:prstGeom>
        </p:spPr>
      </p:pic>
      <p:pic>
        <p:nvPicPr>
          <p:cNvPr id="6" name="圖片 5" descr="一張含有 日本動畫, 卡通, 電腦繪圖藝術品, 虛構角色 的圖片&#10;&#10;自動產生的描述">
            <a:extLst>
              <a:ext uri="{FF2B5EF4-FFF2-40B4-BE49-F238E27FC236}">
                <a16:creationId xmlns:a16="http://schemas.microsoft.com/office/drawing/2014/main" id="{0F427082-B2B4-267C-95FC-E99225B3F378}"/>
              </a:ext>
            </a:extLst>
          </p:cNvPr>
          <p:cNvPicPr>
            <a:picLocks noChangeAspect="1"/>
          </p:cNvPicPr>
          <p:nvPr/>
        </p:nvPicPr>
        <p:blipFill>
          <a:blip r:embed="rId6"/>
          <a:stretch>
            <a:fillRect/>
          </a:stretch>
        </p:blipFill>
        <p:spPr>
          <a:xfrm>
            <a:off x="-2" y="0"/>
            <a:ext cx="6858000" cy="6858000"/>
          </a:xfrm>
          <a:prstGeom prst="rect">
            <a:avLst/>
          </a:prstGeom>
        </p:spPr>
      </p:pic>
    </p:spTree>
    <p:extLst>
      <p:ext uri="{BB962C8B-B14F-4D97-AF65-F5344CB8AC3E}">
        <p14:creationId xmlns:p14="http://schemas.microsoft.com/office/powerpoint/2010/main" val="42367543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圖片 5" descr="一張含有 日本動畫, 卡通, 電腦繪圖藝術品, 虛構角色 的圖片&#10;&#10;自動產生的描述">
            <a:extLst>
              <a:ext uri="{FF2B5EF4-FFF2-40B4-BE49-F238E27FC236}">
                <a16:creationId xmlns:a16="http://schemas.microsoft.com/office/drawing/2014/main" id="{0F427082-B2B4-267C-95FC-E99225B3F378}"/>
              </a:ext>
            </a:extLst>
          </p:cNvPr>
          <p:cNvPicPr>
            <a:picLocks noChangeAspect="1"/>
          </p:cNvPicPr>
          <p:nvPr/>
        </p:nvPicPr>
        <p:blipFill>
          <a:blip r:embed="rId3"/>
          <a:stretch>
            <a:fillRect/>
          </a:stretch>
        </p:blipFill>
        <p:spPr>
          <a:xfrm>
            <a:off x="-1" y="0"/>
            <a:ext cx="6858000" cy="6858000"/>
          </a:xfrm>
          <a:prstGeom prst="rect">
            <a:avLst/>
          </a:prstGeom>
        </p:spPr>
      </p:pic>
    </p:spTree>
    <p:extLst>
      <p:ext uri="{BB962C8B-B14F-4D97-AF65-F5344CB8AC3E}">
        <p14:creationId xmlns:p14="http://schemas.microsoft.com/office/powerpoint/2010/main" val="41725287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descr="一張含有 日本動畫, 卡通, 服裝, 虛構角色 的圖片&#10;&#10;自動產生的描述">
            <a:extLst>
              <a:ext uri="{FF2B5EF4-FFF2-40B4-BE49-F238E27FC236}">
                <a16:creationId xmlns:a16="http://schemas.microsoft.com/office/drawing/2014/main" id="{E5C6A262-33F1-388C-ECE1-E9CDE5047D2D}"/>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27155701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descr="一張含有 日本動畫, 卡通, 服裝, 虛構角色 的圖片&#10;&#10;自動產生的描述">
            <a:extLst>
              <a:ext uri="{FF2B5EF4-FFF2-40B4-BE49-F238E27FC236}">
                <a16:creationId xmlns:a16="http://schemas.microsoft.com/office/drawing/2014/main" id="{E5C6A262-33F1-388C-ECE1-E9CDE5047D2D}"/>
              </a:ext>
            </a:extLst>
          </p:cNvPr>
          <p:cNvPicPr>
            <a:picLocks noChangeAspect="1"/>
          </p:cNvPicPr>
          <p:nvPr/>
        </p:nvPicPr>
        <p:blipFill>
          <a:blip r:embed="rId3"/>
          <a:stretch>
            <a:fillRect/>
          </a:stretch>
        </p:blipFill>
        <p:spPr>
          <a:xfrm>
            <a:off x="0" y="0"/>
            <a:ext cx="6858000" cy="6858000"/>
          </a:xfrm>
          <a:prstGeom prst="rect">
            <a:avLst/>
          </a:prstGeom>
        </p:spPr>
      </p:pic>
      <p:pic>
        <p:nvPicPr>
          <p:cNvPr id="3" name="圖片 2" descr="一張含有 日本動畫, 電腦繪圖藝術品, 卡通, 漫畫 的圖片&#10;&#10;自動產生的描述">
            <a:extLst>
              <a:ext uri="{FF2B5EF4-FFF2-40B4-BE49-F238E27FC236}">
                <a16:creationId xmlns:a16="http://schemas.microsoft.com/office/drawing/2014/main" id="{49F373A8-D762-2045-D13B-CC05B81D7147}"/>
              </a:ext>
            </a:extLst>
          </p:cNvPr>
          <p:cNvPicPr>
            <a:picLocks noChangeAspect="1"/>
          </p:cNvPicPr>
          <p:nvPr/>
        </p:nvPicPr>
        <p:blipFill>
          <a:blip r:embed="rId4"/>
          <a:stretch>
            <a:fillRect/>
          </a:stretch>
        </p:blipFill>
        <p:spPr>
          <a:xfrm>
            <a:off x="1108609" y="1108608"/>
            <a:ext cx="5749392" cy="5749392"/>
          </a:xfrm>
          <a:prstGeom prst="rect">
            <a:avLst/>
          </a:prstGeom>
        </p:spPr>
      </p:pic>
    </p:spTree>
    <p:extLst>
      <p:ext uri="{BB962C8B-B14F-4D97-AF65-F5344CB8AC3E}">
        <p14:creationId xmlns:p14="http://schemas.microsoft.com/office/powerpoint/2010/main" val="41832842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descr="一張含有 日本動畫, 卡通, 服裝, 虛構角色 的圖片&#10;&#10;自動產生的描述">
            <a:extLst>
              <a:ext uri="{FF2B5EF4-FFF2-40B4-BE49-F238E27FC236}">
                <a16:creationId xmlns:a16="http://schemas.microsoft.com/office/drawing/2014/main" id="{E5C6A262-33F1-388C-ECE1-E9CDE5047D2D}"/>
              </a:ext>
            </a:extLst>
          </p:cNvPr>
          <p:cNvPicPr>
            <a:picLocks noChangeAspect="1"/>
          </p:cNvPicPr>
          <p:nvPr/>
        </p:nvPicPr>
        <p:blipFill>
          <a:blip r:embed="rId3"/>
          <a:stretch>
            <a:fillRect/>
          </a:stretch>
        </p:blipFill>
        <p:spPr>
          <a:xfrm>
            <a:off x="0" y="0"/>
            <a:ext cx="6858000" cy="6858000"/>
          </a:xfrm>
          <a:prstGeom prst="rect">
            <a:avLst/>
          </a:prstGeom>
        </p:spPr>
      </p:pic>
      <p:pic>
        <p:nvPicPr>
          <p:cNvPr id="3" name="圖片 2" descr="一張含有 日本動畫, 電腦繪圖藝術品, 卡通, 漫畫 的圖片&#10;&#10;自動產生的描述">
            <a:extLst>
              <a:ext uri="{FF2B5EF4-FFF2-40B4-BE49-F238E27FC236}">
                <a16:creationId xmlns:a16="http://schemas.microsoft.com/office/drawing/2014/main" id="{49F373A8-D762-2045-D13B-CC05B81D7147}"/>
              </a:ext>
            </a:extLst>
          </p:cNvPr>
          <p:cNvPicPr>
            <a:picLocks noChangeAspect="1"/>
          </p:cNvPicPr>
          <p:nvPr/>
        </p:nvPicPr>
        <p:blipFill>
          <a:blip r:embed="rId4"/>
          <a:stretch>
            <a:fillRect/>
          </a:stretch>
        </p:blipFill>
        <p:spPr>
          <a:xfrm>
            <a:off x="1108609" y="1108608"/>
            <a:ext cx="5749392" cy="5749392"/>
          </a:xfrm>
          <a:prstGeom prst="rect">
            <a:avLst/>
          </a:prstGeom>
        </p:spPr>
      </p:pic>
      <p:pic>
        <p:nvPicPr>
          <p:cNvPr id="4" name="圖片 3" descr="一張含有 日本動畫, 卡通, 電腦繪圖藝術品, 虛構角色 的圖片&#10;&#10;自動產生的描述">
            <a:extLst>
              <a:ext uri="{FF2B5EF4-FFF2-40B4-BE49-F238E27FC236}">
                <a16:creationId xmlns:a16="http://schemas.microsoft.com/office/drawing/2014/main" id="{72FAF40B-B5FC-BE83-8EAA-8FAABD33B5CF}"/>
              </a:ext>
            </a:extLst>
          </p:cNvPr>
          <p:cNvPicPr>
            <a:picLocks noChangeAspect="1"/>
          </p:cNvPicPr>
          <p:nvPr/>
        </p:nvPicPr>
        <p:blipFill>
          <a:blip r:embed="rId5"/>
          <a:stretch>
            <a:fillRect/>
          </a:stretch>
        </p:blipFill>
        <p:spPr>
          <a:xfrm>
            <a:off x="-2" y="0"/>
            <a:ext cx="6858000" cy="6858000"/>
          </a:xfrm>
          <a:prstGeom prst="rect">
            <a:avLst/>
          </a:prstGeom>
        </p:spPr>
      </p:pic>
    </p:spTree>
    <p:extLst>
      <p:ext uri="{BB962C8B-B14F-4D97-AF65-F5344CB8AC3E}">
        <p14:creationId xmlns:p14="http://schemas.microsoft.com/office/powerpoint/2010/main" val="10189052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一張含有 日本動畫, 卡通, 電腦繪圖藝術品, 虛構角色 的圖片&#10;&#10;自動產生的描述">
            <a:extLst>
              <a:ext uri="{FF2B5EF4-FFF2-40B4-BE49-F238E27FC236}">
                <a16:creationId xmlns:a16="http://schemas.microsoft.com/office/drawing/2014/main" id="{72FAF40B-B5FC-BE83-8EAA-8FAABD33B5CF}"/>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5950677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descr="一張含有 服裝, 登山, 足部穿著, 日本動畫 的圖片&#10;&#10;自動產生的描述">
            <a:extLst>
              <a:ext uri="{FF2B5EF4-FFF2-40B4-BE49-F238E27FC236}">
                <a16:creationId xmlns:a16="http://schemas.microsoft.com/office/drawing/2014/main" id="{85B0513A-86C1-A946-8BE6-267057FC8EA3}"/>
              </a:ext>
            </a:extLst>
          </p:cNvPr>
          <p:cNvPicPr>
            <a:picLocks noChangeAspect="1"/>
          </p:cNvPicPr>
          <p:nvPr/>
        </p:nvPicPr>
        <p:blipFill>
          <a:blip r:embed="rId3"/>
          <a:stretch>
            <a:fillRect/>
          </a:stretch>
        </p:blipFill>
        <p:spPr>
          <a:xfrm>
            <a:off x="-1" y="0"/>
            <a:ext cx="6858000" cy="6858000"/>
          </a:xfrm>
          <a:prstGeom prst="rect">
            <a:avLst/>
          </a:prstGeom>
        </p:spPr>
      </p:pic>
    </p:spTree>
    <p:extLst>
      <p:ext uri="{BB962C8B-B14F-4D97-AF65-F5344CB8AC3E}">
        <p14:creationId xmlns:p14="http://schemas.microsoft.com/office/powerpoint/2010/main" val="334964384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descr="一張含有 日本動畫, 電腦繪圖藝術品, 電腦遊戲, 卡通 的圖片&#10;&#10;自動產生的描述">
            <a:extLst>
              <a:ext uri="{FF2B5EF4-FFF2-40B4-BE49-F238E27FC236}">
                <a16:creationId xmlns:a16="http://schemas.microsoft.com/office/drawing/2014/main" id="{B6F98637-5EA5-C7C9-2719-DE3F440718C3}"/>
              </a:ext>
            </a:extLst>
          </p:cNvPr>
          <p:cNvPicPr>
            <a:picLocks noChangeAspect="1"/>
          </p:cNvPicPr>
          <p:nvPr/>
        </p:nvPicPr>
        <p:blipFill>
          <a:blip r:embed="rId3"/>
          <a:stretch>
            <a:fillRect/>
          </a:stretch>
        </p:blipFill>
        <p:spPr>
          <a:xfrm>
            <a:off x="-1" y="0"/>
            <a:ext cx="6858000" cy="6858000"/>
          </a:xfrm>
          <a:prstGeom prst="rect">
            <a:avLst/>
          </a:prstGeom>
        </p:spPr>
      </p:pic>
    </p:spTree>
    <p:extLst>
      <p:ext uri="{BB962C8B-B14F-4D97-AF65-F5344CB8AC3E}">
        <p14:creationId xmlns:p14="http://schemas.microsoft.com/office/powerpoint/2010/main" val="35324911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descr="一張含有 日本動畫, 卡通, 虛構角色, 電腦繪圖藝術品 的圖片&#10;&#10;自動產生的描述">
            <a:extLst>
              <a:ext uri="{FF2B5EF4-FFF2-40B4-BE49-F238E27FC236}">
                <a16:creationId xmlns:a16="http://schemas.microsoft.com/office/drawing/2014/main" id="{C8A9FAEF-63A1-3EBF-5183-3EE9C7203C86}"/>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153887351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一張含有 日本動畫, 卡通, 虛構角色, 電腦繪圖藝術品 的圖片&#10;&#10;自動產生的描述">
            <a:extLst>
              <a:ext uri="{FF2B5EF4-FFF2-40B4-BE49-F238E27FC236}">
                <a16:creationId xmlns:a16="http://schemas.microsoft.com/office/drawing/2014/main" id="{68046754-F42B-D68B-5049-F36A4B7B5749}"/>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40667218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一張含有 日本動畫, 卡通, 虛構角色, 電腦繪圖藝術品 的圖片&#10;&#10;自動產生的描述">
            <a:extLst>
              <a:ext uri="{FF2B5EF4-FFF2-40B4-BE49-F238E27FC236}">
                <a16:creationId xmlns:a16="http://schemas.microsoft.com/office/drawing/2014/main" id="{68046754-F42B-D68B-5049-F36A4B7B5749}"/>
              </a:ext>
            </a:extLst>
          </p:cNvPr>
          <p:cNvPicPr>
            <a:picLocks noChangeAspect="1"/>
          </p:cNvPicPr>
          <p:nvPr/>
        </p:nvPicPr>
        <p:blipFill>
          <a:blip r:embed="rId3"/>
          <a:stretch>
            <a:fillRect/>
          </a:stretch>
        </p:blipFill>
        <p:spPr>
          <a:xfrm>
            <a:off x="0" y="0"/>
            <a:ext cx="6858000" cy="6858000"/>
          </a:xfrm>
          <a:prstGeom prst="rect">
            <a:avLst/>
          </a:prstGeom>
        </p:spPr>
      </p:pic>
      <p:pic>
        <p:nvPicPr>
          <p:cNvPr id="3" name="圖片 2" descr="一張含有 日本動畫, 服裝, 卡通, 電腦繪圖藝術品 的圖片&#10;&#10;自動產生的描述">
            <a:extLst>
              <a:ext uri="{FF2B5EF4-FFF2-40B4-BE49-F238E27FC236}">
                <a16:creationId xmlns:a16="http://schemas.microsoft.com/office/drawing/2014/main" id="{9DB2993C-6F87-59D4-DF80-5BC48DA2771B}"/>
              </a:ext>
            </a:extLst>
          </p:cNvPr>
          <p:cNvPicPr>
            <a:picLocks noChangeAspect="1"/>
          </p:cNvPicPr>
          <p:nvPr/>
        </p:nvPicPr>
        <p:blipFill>
          <a:blip r:embed="rId4"/>
          <a:stretch>
            <a:fillRect/>
          </a:stretch>
        </p:blipFill>
        <p:spPr>
          <a:xfrm>
            <a:off x="-2" y="0"/>
            <a:ext cx="5559230" cy="5559230"/>
          </a:xfrm>
          <a:prstGeom prst="rect">
            <a:avLst/>
          </a:prstGeom>
        </p:spPr>
      </p:pic>
    </p:spTree>
    <p:extLst>
      <p:ext uri="{BB962C8B-B14F-4D97-AF65-F5344CB8AC3E}">
        <p14:creationId xmlns:p14="http://schemas.microsoft.com/office/powerpoint/2010/main" val="251933089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一張含有 日本動畫, 卡通, 虛構角色, 電腦繪圖藝術品 的圖片&#10;&#10;自動產生的描述">
            <a:extLst>
              <a:ext uri="{FF2B5EF4-FFF2-40B4-BE49-F238E27FC236}">
                <a16:creationId xmlns:a16="http://schemas.microsoft.com/office/drawing/2014/main" id="{68046754-F42B-D68B-5049-F36A4B7B5749}"/>
              </a:ext>
            </a:extLst>
          </p:cNvPr>
          <p:cNvPicPr>
            <a:picLocks noChangeAspect="1"/>
          </p:cNvPicPr>
          <p:nvPr/>
        </p:nvPicPr>
        <p:blipFill>
          <a:blip r:embed="rId3"/>
          <a:stretch>
            <a:fillRect/>
          </a:stretch>
        </p:blipFill>
        <p:spPr>
          <a:xfrm>
            <a:off x="0" y="0"/>
            <a:ext cx="6858000" cy="6858000"/>
          </a:xfrm>
          <a:prstGeom prst="rect">
            <a:avLst/>
          </a:prstGeom>
        </p:spPr>
      </p:pic>
      <p:pic>
        <p:nvPicPr>
          <p:cNvPr id="3" name="圖片 2" descr="一張含有 日本動畫, 服裝, 卡通, 電腦繪圖藝術品 的圖片&#10;&#10;自動產生的描述">
            <a:extLst>
              <a:ext uri="{FF2B5EF4-FFF2-40B4-BE49-F238E27FC236}">
                <a16:creationId xmlns:a16="http://schemas.microsoft.com/office/drawing/2014/main" id="{9DB2993C-6F87-59D4-DF80-5BC48DA2771B}"/>
              </a:ext>
            </a:extLst>
          </p:cNvPr>
          <p:cNvPicPr>
            <a:picLocks noChangeAspect="1"/>
          </p:cNvPicPr>
          <p:nvPr/>
        </p:nvPicPr>
        <p:blipFill>
          <a:blip r:embed="rId4"/>
          <a:stretch>
            <a:fillRect/>
          </a:stretch>
        </p:blipFill>
        <p:spPr>
          <a:xfrm>
            <a:off x="-2" y="0"/>
            <a:ext cx="5559230" cy="5559230"/>
          </a:xfrm>
          <a:prstGeom prst="rect">
            <a:avLst/>
          </a:prstGeom>
        </p:spPr>
      </p:pic>
      <p:pic>
        <p:nvPicPr>
          <p:cNvPr id="5" name="圖片 4" descr="一張含有 日本動畫, 卡通, 虛構角色, 服裝 的圖片&#10;&#10;自動產生的描述">
            <a:extLst>
              <a:ext uri="{FF2B5EF4-FFF2-40B4-BE49-F238E27FC236}">
                <a16:creationId xmlns:a16="http://schemas.microsoft.com/office/drawing/2014/main" id="{33BF2C24-D17B-A85D-605E-FFC8238B904F}"/>
              </a:ext>
            </a:extLst>
          </p:cNvPr>
          <p:cNvPicPr>
            <a:picLocks noChangeAspect="1"/>
          </p:cNvPicPr>
          <p:nvPr/>
        </p:nvPicPr>
        <p:blipFill>
          <a:blip r:embed="rId5"/>
          <a:stretch>
            <a:fillRect/>
          </a:stretch>
        </p:blipFill>
        <p:spPr>
          <a:xfrm>
            <a:off x="-3" y="0"/>
            <a:ext cx="6858000" cy="6858000"/>
          </a:xfrm>
          <a:prstGeom prst="rect">
            <a:avLst/>
          </a:prstGeom>
        </p:spPr>
      </p:pic>
    </p:spTree>
    <p:extLst>
      <p:ext uri="{BB962C8B-B14F-4D97-AF65-F5344CB8AC3E}">
        <p14:creationId xmlns:p14="http://schemas.microsoft.com/office/powerpoint/2010/main" val="411168741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descr="一張含有 日本動畫, 卡通, 虛構角色, 服裝 的圖片&#10;&#10;自動產生的描述">
            <a:extLst>
              <a:ext uri="{FF2B5EF4-FFF2-40B4-BE49-F238E27FC236}">
                <a16:creationId xmlns:a16="http://schemas.microsoft.com/office/drawing/2014/main" id="{33BF2C24-D17B-A85D-605E-FFC8238B904F}"/>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30394131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descr="一張含有 日本動畫, 電腦繪圖藝術品, 虛構角色, 卡通 的圖片&#10;&#10;自動產生的描述">
            <a:extLst>
              <a:ext uri="{FF2B5EF4-FFF2-40B4-BE49-F238E27FC236}">
                <a16:creationId xmlns:a16="http://schemas.microsoft.com/office/drawing/2014/main" id="{F2B1A15A-9650-04C1-1432-2FC3FA685F44}"/>
              </a:ext>
            </a:extLst>
          </p:cNvPr>
          <p:cNvPicPr>
            <a:picLocks noChangeAspect="1"/>
          </p:cNvPicPr>
          <p:nvPr/>
        </p:nvPicPr>
        <p:blipFill>
          <a:blip r:embed="rId3"/>
          <a:stretch>
            <a:fillRect/>
          </a:stretch>
        </p:blipFill>
        <p:spPr>
          <a:xfrm>
            <a:off x="-1" y="0"/>
            <a:ext cx="6858000" cy="6858000"/>
          </a:xfrm>
          <a:prstGeom prst="rect">
            <a:avLst/>
          </a:prstGeom>
        </p:spPr>
      </p:pic>
    </p:spTree>
    <p:extLst>
      <p:ext uri="{BB962C8B-B14F-4D97-AF65-F5344CB8AC3E}">
        <p14:creationId xmlns:p14="http://schemas.microsoft.com/office/powerpoint/2010/main" val="32054236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一張含有 日本動畫, 卡通, 電腦繪圖藝術品, 虛構角色 的圖片&#10;&#10;自動產生的描述">
            <a:extLst>
              <a:ext uri="{FF2B5EF4-FFF2-40B4-BE49-F238E27FC236}">
                <a16:creationId xmlns:a16="http://schemas.microsoft.com/office/drawing/2014/main" id="{40010863-417A-DD0C-26B5-3B8BF4A2C1B3}"/>
              </a:ext>
            </a:extLst>
          </p:cNvPr>
          <p:cNvPicPr>
            <a:picLocks noChangeAspect="1"/>
          </p:cNvPicPr>
          <p:nvPr/>
        </p:nvPicPr>
        <p:blipFill>
          <a:blip r:embed="rId3"/>
          <a:stretch>
            <a:fillRect/>
          </a:stretch>
        </p:blipFill>
        <p:spPr>
          <a:xfrm>
            <a:off x="0" y="56644"/>
            <a:ext cx="6858000" cy="6858000"/>
          </a:xfrm>
          <a:prstGeom prst="rect">
            <a:avLst/>
          </a:prstGeom>
        </p:spPr>
      </p:pic>
    </p:spTree>
    <p:extLst>
      <p:ext uri="{BB962C8B-B14F-4D97-AF65-F5344CB8AC3E}">
        <p14:creationId xmlns:p14="http://schemas.microsoft.com/office/powerpoint/2010/main" val="3663978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descr="一張含有 日本動畫, 卡通, 虛構角色, 電腦繪圖藝術品 的圖片&#10;&#10;自動產生的描述">
            <a:extLst>
              <a:ext uri="{FF2B5EF4-FFF2-40B4-BE49-F238E27FC236}">
                <a16:creationId xmlns:a16="http://schemas.microsoft.com/office/drawing/2014/main" id="{C8A9FAEF-63A1-3EBF-5183-3EE9C7203C86}"/>
              </a:ext>
            </a:extLst>
          </p:cNvPr>
          <p:cNvPicPr>
            <a:picLocks noChangeAspect="1"/>
          </p:cNvPicPr>
          <p:nvPr/>
        </p:nvPicPr>
        <p:blipFill>
          <a:blip r:embed="rId3"/>
          <a:stretch>
            <a:fillRect/>
          </a:stretch>
        </p:blipFill>
        <p:spPr>
          <a:xfrm>
            <a:off x="0" y="0"/>
            <a:ext cx="6858000" cy="6858000"/>
          </a:xfrm>
          <a:prstGeom prst="rect">
            <a:avLst/>
          </a:prstGeom>
        </p:spPr>
      </p:pic>
      <p:pic>
        <p:nvPicPr>
          <p:cNvPr id="2" name="圖片 1" descr="一張含有 日本動畫, 卡通, 虛構角色, 電腦繪圖藝術品 的圖片&#10;&#10;自動產生的描述">
            <a:extLst>
              <a:ext uri="{FF2B5EF4-FFF2-40B4-BE49-F238E27FC236}">
                <a16:creationId xmlns:a16="http://schemas.microsoft.com/office/drawing/2014/main" id="{0165BC4A-608E-89BD-C2EC-2EA0ECC75A61}"/>
              </a:ext>
            </a:extLst>
          </p:cNvPr>
          <p:cNvPicPr>
            <a:picLocks noChangeAspect="1"/>
          </p:cNvPicPr>
          <p:nvPr/>
        </p:nvPicPr>
        <p:blipFill>
          <a:blip r:embed="rId4"/>
          <a:stretch>
            <a:fillRect/>
          </a:stretch>
        </p:blipFill>
        <p:spPr>
          <a:xfrm>
            <a:off x="1780247" y="0"/>
            <a:ext cx="5077753" cy="5077753"/>
          </a:xfrm>
          <a:prstGeom prst="rect">
            <a:avLst/>
          </a:prstGeom>
        </p:spPr>
      </p:pic>
    </p:spTree>
    <p:extLst>
      <p:ext uri="{BB962C8B-B14F-4D97-AF65-F5344CB8AC3E}">
        <p14:creationId xmlns:p14="http://schemas.microsoft.com/office/powerpoint/2010/main" val="18639812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descr="一張含有 日本動畫, 卡通, 虛構角色, 電腦繪圖藝術品 的圖片&#10;&#10;自動產生的描述">
            <a:extLst>
              <a:ext uri="{FF2B5EF4-FFF2-40B4-BE49-F238E27FC236}">
                <a16:creationId xmlns:a16="http://schemas.microsoft.com/office/drawing/2014/main" id="{C8A9FAEF-63A1-3EBF-5183-3EE9C7203C86}"/>
              </a:ext>
            </a:extLst>
          </p:cNvPr>
          <p:cNvPicPr>
            <a:picLocks noChangeAspect="1"/>
          </p:cNvPicPr>
          <p:nvPr/>
        </p:nvPicPr>
        <p:blipFill>
          <a:blip r:embed="rId3"/>
          <a:stretch>
            <a:fillRect/>
          </a:stretch>
        </p:blipFill>
        <p:spPr>
          <a:xfrm>
            <a:off x="0" y="0"/>
            <a:ext cx="6858000" cy="6858000"/>
          </a:xfrm>
          <a:prstGeom prst="rect">
            <a:avLst/>
          </a:prstGeom>
        </p:spPr>
      </p:pic>
      <p:pic>
        <p:nvPicPr>
          <p:cNvPr id="2" name="圖片 1" descr="一張含有 日本動畫, 卡通, 虛構角色, 電腦繪圖藝術品 的圖片&#10;&#10;自動產生的描述">
            <a:extLst>
              <a:ext uri="{FF2B5EF4-FFF2-40B4-BE49-F238E27FC236}">
                <a16:creationId xmlns:a16="http://schemas.microsoft.com/office/drawing/2014/main" id="{0165BC4A-608E-89BD-C2EC-2EA0ECC75A61}"/>
              </a:ext>
            </a:extLst>
          </p:cNvPr>
          <p:cNvPicPr>
            <a:picLocks noChangeAspect="1"/>
          </p:cNvPicPr>
          <p:nvPr/>
        </p:nvPicPr>
        <p:blipFill>
          <a:blip r:embed="rId4"/>
          <a:stretch>
            <a:fillRect/>
          </a:stretch>
        </p:blipFill>
        <p:spPr>
          <a:xfrm>
            <a:off x="1780247" y="0"/>
            <a:ext cx="5077753" cy="5077753"/>
          </a:xfrm>
          <a:prstGeom prst="rect">
            <a:avLst/>
          </a:prstGeom>
        </p:spPr>
      </p:pic>
      <p:pic>
        <p:nvPicPr>
          <p:cNvPr id="4" name="圖片 3" descr="一張含有 日本動畫, 虛構角色, 卡通, 電腦繪圖藝術品 的圖片&#10;&#10;自動產生的描述">
            <a:extLst>
              <a:ext uri="{FF2B5EF4-FFF2-40B4-BE49-F238E27FC236}">
                <a16:creationId xmlns:a16="http://schemas.microsoft.com/office/drawing/2014/main" id="{02720383-972A-AAB1-DA01-CC98ED060832}"/>
              </a:ext>
            </a:extLst>
          </p:cNvPr>
          <p:cNvPicPr>
            <a:picLocks noChangeAspect="1"/>
          </p:cNvPicPr>
          <p:nvPr/>
        </p:nvPicPr>
        <p:blipFill>
          <a:blip r:embed="rId5"/>
          <a:stretch>
            <a:fillRect/>
          </a:stretch>
        </p:blipFill>
        <p:spPr>
          <a:xfrm>
            <a:off x="0" y="0"/>
            <a:ext cx="6858000" cy="6858000"/>
          </a:xfrm>
          <a:prstGeom prst="rect">
            <a:avLst/>
          </a:prstGeom>
        </p:spPr>
      </p:pic>
    </p:spTree>
    <p:extLst>
      <p:ext uri="{BB962C8B-B14F-4D97-AF65-F5344CB8AC3E}">
        <p14:creationId xmlns:p14="http://schemas.microsoft.com/office/powerpoint/2010/main" val="17528672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descr="一張含有 日本動畫, 虛構角色, 卡通, 電腦繪圖藝術品 的圖片&#10;&#10;自動產生的描述">
            <a:extLst>
              <a:ext uri="{FF2B5EF4-FFF2-40B4-BE49-F238E27FC236}">
                <a16:creationId xmlns:a16="http://schemas.microsoft.com/office/drawing/2014/main" id="{2AB59522-0085-91D3-A430-C3F2F1D684BD}"/>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142466683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descr="一張含有 日本動畫, 虛構角色, 卡通, 電腦繪圖藝術品 的圖片&#10;&#10;自動產生的描述">
            <a:extLst>
              <a:ext uri="{FF2B5EF4-FFF2-40B4-BE49-F238E27FC236}">
                <a16:creationId xmlns:a16="http://schemas.microsoft.com/office/drawing/2014/main" id="{2AB59522-0085-91D3-A430-C3F2F1D684BD}"/>
              </a:ext>
            </a:extLst>
          </p:cNvPr>
          <p:cNvPicPr>
            <a:picLocks noChangeAspect="1"/>
          </p:cNvPicPr>
          <p:nvPr/>
        </p:nvPicPr>
        <p:blipFill>
          <a:blip r:embed="rId3"/>
          <a:stretch>
            <a:fillRect/>
          </a:stretch>
        </p:blipFill>
        <p:spPr>
          <a:xfrm>
            <a:off x="0" y="0"/>
            <a:ext cx="6858000" cy="6858000"/>
          </a:xfrm>
          <a:prstGeom prst="rect">
            <a:avLst/>
          </a:prstGeom>
        </p:spPr>
      </p:pic>
      <p:pic>
        <p:nvPicPr>
          <p:cNvPr id="6" name="圖片 5" descr="一張含有 日本動畫, 電腦繪圖藝術品, 卡通, 虛構角色 的圖片&#10;&#10;自動產生的描述">
            <a:extLst>
              <a:ext uri="{FF2B5EF4-FFF2-40B4-BE49-F238E27FC236}">
                <a16:creationId xmlns:a16="http://schemas.microsoft.com/office/drawing/2014/main" id="{EC28A81E-BD50-D757-CC7A-626C898E237E}"/>
              </a:ext>
            </a:extLst>
          </p:cNvPr>
          <p:cNvPicPr>
            <a:picLocks noChangeAspect="1"/>
          </p:cNvPicPr>
          <p:nvPr/>
        </p:nvPicPr>
        <p:blipFill>
          <a:blip r:embed="rId4"/>
          <a:stretch>
            <a:fillRect/>
          </a:stretch>
        </p:blipFill>
        <p:spPr>
          <a:xfrm>
            <a:off x="-2" y="0"/>
            <a:ext cx="5284101" cy="5284101"/>
          </a:xfrm>
          <a:prstGeom prst="rect">
            <a:avLst/>
          </a:prstGeom>
        </p:spPr>
      </p:pic>
    </p:spTree>
    <p:extLst>
      <p:ext uri="{BB962C8B-B14F-4D97-AF65-F5344CB8AC3E}">
        <p14:creationId xmlns:p14="http://schemas.microsoft.com/office/powerpoint/2010/main" val="265554358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descr="一張含有 日本動畫, 虛構角色, 卡通, 電腦繪圖藝術品 的圖片&#10;&#10;自動產生的描述">
            <a:extLst>
              <a:ext uri="{FF2B5EF4-FFF2-40B4-BE49-F238E27FC236}">
                <a16:creationId xmlns:a16="http://schemas.microsoft.com/office/drawing/2014/main" id="{2AB59522-0085-91D3-A430-C3F2F1D684BD}"/>
              </a:ext>
            </a:extLst>
          </p:cNvPr>
          <p:cNvPicPr>
            <a:picLocks noChangeAspect="1"/>
          </p:cNvPicPr>
          <p:nvPr/>
        </p:nvPicPr>
        <p:blipFill>
          <a:blip r:embed="rId3"/>
          <a:stretch>
            <a:fillRect/>
          </a:stretch>
        </p:blipFill>
        <p:spPr>
          <a:xfrm>
            <a:off x="0" y="0"/>
            <a:ext cx="6858000" cy="6858000"/>
          </a:xfrm>
          <a:prstGeom prst="rect">
            <a:avLst/>
          </a:prstGeom>
        </p:spPr>
      </p:pic>
      <p:pic>
        <p:nvPicPr>
          <p:cNvPr id="6" name="圖片 5" descr="一張含有 日本動畫, 電腦繪圖藝術品, 卡通, 虛構角色 的圖片&#10;&#10;自動產生的描述">
            <a:extLst>
              <a:ext uri="{FF2B5EF4-FFF2-40B4-BE49-F238E27FC236}">
                <a16:creationId xmlns:a16="http://schemas.microsoft.com/office/drawing/2014/main" id="{EC28A81E-BD50-D757-CC7A-626C898E237E}"/>
              </a:ext>
            </a:extLst>
          </p:cNvPr>
          <p:cNvPicPr>
            <a:picLocks noChangeAspect="1"/>
          </p:cNvPicPr>
          <p:nvPr/>
        </p:nvPicPr>
        <p:blipFill>
          <a:blip r:embed="rId4"/>
          <a:stretch>
            <a:fillRect/>
          </a:stretch>
        </p:blipFill>
        <p:spPr>
          <a:xfrm>
            <a:off x="-2" y="0"/>
            <a:ext cx="5284101" cy="5284101"/>
          </a:xfrm>
          <a:prstGeom prst="rect">
            <a:avLst/>
          </a:prstGeom>
        </p:spPr>
      </p:pic>
      <p:pic>
        <p:nvPicPr>
          <p:cNvPr id="3" name="圖片 2" descr="一張含有 日本動畫, 卡通, 虛構角色, 電腦繪圖藝術品 的圖片&#10;&#10;自動產生的描述">
            <a:extLst>
              <a:ext uri="{FF2B5EF4-FFF2-40B4-BE49-F238E27FC236}">
                <a16:creationId xmlns:a16="http://schemas.microsoft.com/office/drawing/2014/main" id="{C0CD356F-D906-C291-80CF-4E1E90731C49}"/>
              </a:ext>
            </a:extLst>
          </p:cNvPr>
          <p:cNvPicPr>
            <a:picLocks noChangeAspect="1"/>
          </p:cNvPicPr>
          <p:nvPr/>
        </p:nvPicPr>
        <p:blipFill>
          <a:blip r:embed="rId5"/>
          <a:stretch>
            <a:fillRect/>
          </a:stretch>
        </p:blipFill>
        <p:spPr>
          <a:xfrm>
            <a:off x="-3" y="0"/>
            <a:ext cx="6858000" cy="6858000"/>
          </a:xfrm>
          <a:prstGeom prst="rect">
            <a:avLst/>
          </a:prstGeom>
        </p:spPr>
      </p:pic>
    </p:spTree>
    <p:extLst>
      <p:ext uri="{BB962C8B-B14F-4D97-AF65-F5344CB8AC3E}">
        <p14:creationId xmlns:p14="http://schemas.microsoft.com/office/powerpoint/2010/main" val="306281166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descr="一張含有 日本動畫, 卡通, 虛構角色, 電腦繪圖藝術品 的圖片&#10;&#10;自動產生的描述">
            <a:extLst>
              <a:ext uri="{FF2B5EF4-FFF2-40B4-BE49-F238E27FC236}">
                <a16:creationId xmlns:a16="http://schemas.microsoft.com/office/drawing/2014/main" id="{C0CD356F-D906-C291-80CF-4E1E90731C49}"/>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23304971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一張含有 日本動畫, 電腦繪圖藝術品, 卡通, 虛構角色 的圖片&#10;&#10;自動產生的描述">
            <a:extLst>
              <a:ext uri="{FF2B5EF4-FFF2-40B4-BE49-F238E27FC236}">
                <a16:creationId xmlns:a16="http://schemas.microsoft.com/office/drawing/2014/main" id="{D2E1D9B3-12A6-EF65-DBD1-0CE603E3AD5E}"/>
              </a:ext>
            </a:extLst>
          </p:cNvPr>
          <p:cNvPicPr>
            <a:picLocks noChangeAspect="1"/>
          </p:cNvPicPr>
          <p:nvPr/>
        </p:nvPicPr>
        <p:blipFill>
          <a:blip r:embed="rId3"/>
          <a:stretch>
            <a:fillRect/>
          </a:stretch>
        </p:blipFill>
        <p:spPr>
          <a:xfrm>
            <a:off x="-1" y="0"/>
            <a:ext cx="6858000" cy="6858000"/>
          </a:xfrm>
          <a:prstGeom prst="rect">
            <a:avLst/>
          </a:prstGeom>
        </p:spPr>
      </p:pic>
    </p:spTree>
    <p:extLst>
      <p:ext uri="{BB962C8B-B14F-4D97-AF65-F5344CB8AC3E}">
        <p14:creationId xmlns:p14="http://schemas.microsoft.com/office/powerpoint/2010/main" val="37615098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1262</TotalTime>
  <Words>1437</Words>
  <Application>Microsoft Office PowerPoint</Application>
  <PresentationFormat>寬螢幕</PresentationFormat>
  <Paragraphs>50</Paragraphs>
  <Slides>25</Slides>
  <Notes>24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25</vt:i4>
      </vt:variant>
    </vt:vector>
  </HeadingPairs>
  <TitlesOfParts>
    <vt:vector size="32" baseType="lpstr">
      <vt:lpstr>Ginto</vt:lpstr>
      <vt:lpstr>微軟正黑體</vt:lpstr>
      <vt:lpstr>Aptos</vt:lpstr>
      <vt:lpstr>Aptos Display</vt:lpstr>
      <vt:lpstr>Arial</vt:lpstr>
      <vt:lpstr>Poppins</vt:lpstr>
      <vt:lpstr>Office 佈景主題</vt:lpstr>
      <vt:lpstr>冒險故事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楊</dc:creator>
  <cp:lastModifiedBy>joe 楊</cp:lastModifiedBy>
  <cp:revision>1</cp:revision>
  <dcterms:created xsi:type="dcterms:W3CDTF">2024-10-12T14:15:19Z</dcterms:created>
  <dcterms:modified xsi:type="dcterms:W3CDTF">2024-10-22T13:10:59Z</dcterms:modified>
</cp:coreProperties>
</file>