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102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1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3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48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5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31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03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8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1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7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A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A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4178-CEB3-4A2B-B072-C7AE4462F811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F95E-666F-4DE0-8014-F3BBD5CB2FDF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58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45763"/>
            <a:ext cx="1581154" cy="790577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37" y="1175731"/>
            <a:ext cx="1619999" cy="540000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538" y="1902408"/>
            <a:ext cx="1619999" cy="540000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06" y="635731"/>
            <a:ext cx="1620000" cy="540000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06" y="1181821"/>
            <a:ext cx="1620000" cy="540000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06" y="1725763"/>
            <a:ext cx="1620000" cy="540000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06" y="2265763"/>
            <a:ext cx="1620000" cy="540000"/>
          </a:xfrm>
          <a:prstGeom prst="rect">
            <a:avLst/>
          </a:pr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41" y="2805763"/>
            <a:ext cx="1620000" cy="540000"/>
          </a:xfrm>
          <a:prstGeom prst="rect">
            <a:avLst/>
          </a:pr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6" y="3349657"/>
            <a:ext cx="1620000" cy="540000"/>
          </a:xfrm>
          <a:prstGeom prst="rect">
            <a:avLst/>
          </a:pr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06" y="3889657"/>
            <a:ext cx="1620000" cy="540000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38" y="4970906"/>
            <a:ext cx="1620000" cy="540000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6" y="4429657"/>
            <a:ext cx="1620000" cy="540000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6" y="6050906"/>
            <a:ext cx="1620000" cy="540000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6" y="5516996"/>
            <a:ext cx="1620000" cy="540000"/>
          </a:xfrm>
          <a:prstGeom prst="rect">
            <a:avLst/>
          </a:prstGeom>
        </p:spPr>
      </p:pic>
      <p:sp>
        <p:nvSpPr>
          <p:cNvPr id="72" name="Abgerundetes Rechteck 71"/>
          <p:cNvSpPr/>
          <p:nvPr/>
        </p:nvSpPr>
        <p:spPr>
          <a:xfrm>
            <a:off x="4804939" y="1306798"/>
            <a:ext cx="727195" cy="2857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en-A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Gerade Verbindung mit Pfeil 73"/>
          <p:cNvCxnSpPr>
            <a:stCxn id="60" idx="0"/>
            <a:endCxn id="72" idx="2"/>
          </p:cNvCxnSpPr>
          <p:nvPr/>
        </p:nvCxnSpPr>
        <p:spPr>
          <a:xfrm flipH="1" flipV="1">
            <a:off x="5168537" y="1592548"/>
            <a:ext cx="1" cy="309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endCxn id="72" idx="1"/>
          </p:cNvCxnSpPr>
          <p:nvPr/>
        </p:nvCxnSpPr>
        <p:spPr>
          <a:xfrm>
            <a:off x="4231074" y="1449673"/>
            <a:ext cx="573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72" idx="3"/>
            <a:endCxn id="59" idx="1"/>
          </p:cNvCxnSpPr>
          <p:nvPr/>
        </p:nvCxnSpPr>
        <p:spPr>
          <a:xfrm flipV="1">
            <a:off x="5532134" y="1445731"/>
            <a:ext cx="446403" cy="3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fik 7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40" y="641954"/>
            <a:ext cx="1620000" cy="540000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8" y="1729657"/>
            <a:ext cx="1620000" cy="540000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9" y="1184193"/>
            <a:ext cx="1620001" cy="540000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02" y="6089312"/>
            <a:ext cx="1619999" cy="540000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03" y="5525063"/>
            <a:ext cx="1619999" cy="540000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03" y="4977360"/>
            <a:ext cx="1619999" cy="540000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3" y="4437360"/>
            <a:ext cx="1619999" cy="540000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4" y="3889657"/>
            <a:ext cx="1620000" cy="540000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4" y="3349657"/>
            <a:ext cx="1619999" cy="540000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5" y="2809657"/>
            <a:ext cx="1619999" cy="540000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6" y="2269657"/>
            <a:ext cx="1619999" cy="540000"/>
          </a:xfrm>
          <a:prstGeom prst="rect">
            <a:avLst/>
          </a:prstGeom>
        </p:spPr>
      </p:pic>
      <p:sp>
        <p:nvSpPr>
          <p:cNvPr id="91" name="Abgerundetes Rechteck 90"/>
          <p:cNvSpPr/>
          <p:nvPr/>
        </p:nvSpPr>
        <p:spPr>
          <a:xfrm>
            <a:off x="355600" y="2424"/>
            <a:ext cx="1346200" cy="632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Raw Input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bgerundetes Rechteck 91"/>
          <p:cNvSpPr/>
          <p:nvPr/>
        </p:nvSpPr>
        <p:spPr>
          <a:xfrm>
            <a:off x="2730076" y="2424"/>
            <a:ext cx="1816524" cy="632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Augmentation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4972012" y="2424"/>
            <a:ext cx="1816524" cy="632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 Augmentation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7977377" y="2424"/>
            <a:ext cx="1816524" cy="6325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Augmentation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14550" y="1057275"/>
            <a:ext cx="39276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Input: p N  0—0.5  1 0.3  2 0.1 3 0.1</a:t>
            </a:r>
          </a:p>
          <a:p>
            <a:r>
              <a:rPr lang="en-AU" dirty="0"/>
              <a:t>	</a:t>
            </a:r>
            <a:r>
              <a:rPr lang="en-AU" dirty="0" smtClean="0"/>
              <a:t>p2 0.5</a:t>
            </a:r>
          </a:p>
          <a:p>
            <a:endParaRPr lang="en-AU" dirty="0"/>
          </a:p>
          <a:p>
            <a:r>
              <a:rPr lang="en-AU" dirty="0" err="1" smtClean="0"/>
              <a:t>Transorm</a:t>
            </a:r>
            <a:r>
              <a:rPr lang="en-AU" dirty="0" smtClean="0"/>
              <a:t>( noise( sigma(0.05-0.15)</a:t>
            </a:r>
          </a:p>
          <a:p>
            <a:r>
              <a:rPr lang="en-AU" dirty="0"/>
              <a:t>	</a:t>
            </a:r>
            <a:r>
              <a:rPr lang="en-AU" dirty="0" smtClean="0"/>
              <a:t>magnitude (0.9-1.1</a:t>
            </a:r>
          </a:p>
          <a:p>
            <a:r>
              <a:rPr lang="en-AU" dirty="0"/>
              <a:t>	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Def </a:t>
            </a:r>
            <a:r>
              <a:rPr lang="en-AU" dirty="0" err="1" smtClean="0"/>
              <a:t>harramdona</a:t>
            </a:r>
            <a:r>
              <a:rPr lang="en-US" altLang="zh-CN" dirty="0" err="1" smtClean="0"/>
              <a:t>ug</a:t>
            </a:r>
            <a:r>
              <a:rPr lang="en-US" altLang="zh-CN" dirty="0" smtClean="0"/>
              <a:t>(x):</a:t>
            </a:r>
          </a:p>
          <a:p>
            <a:r>
              <a:rPr lang="en-US" dirty="0"/>
              <a:t>	</a:t>
            </a:r>
            <a:r>
              <a:rPr lang="en-US" dirty="0" smtClean="0"/>
              <a:t>1.x = channel </a:t>
            </a:r>
            <a:r>
              <a:rPr lang="en-US" dirty="0" err="1" smtClean="0"/>
              <a:t>augmention</a:t>
            </a:r>
            <a:r>
              <a:rPr lang="en-US" dirty="0" smtClean="0"/>
              <a:t>(x)</a:t>
            </a:r>
          </a:p>
          <a:p>
            <a:r>
              <a:rPr lang="en-US" dirty="0"/>
              <a:t>	</a:t>
            </a:r>
            <a:r>
              <a:rPr lang="en-US" dirty="0" smtClean="0"/>
              <a:t>2.N np </a:t>
            </a:r>
            <a:r>
              <a:rPr lang="en-US" dirty="0" err="1" smtClean="0"/>
              <a:t>ramd</a:t>
            </a:r>
            <a:r>
              <a:rPr lang="en-US" altLang="zh-CN" dirty="0" err="1" smtClean="0"/>
              <a:t>om</a:t>
            </a:r>
            <a:r>
              <a:rPr lang="en-US" altLang="zh-CN" dirty="0" smtClean="0"/>
              <a:t>(0-3)</a:t>
            </a:r>
          </a:p>
          <a:p>
            <a:r>
              <a:rPr lang="en-US" dirty="0"/>
              <a:t>	</a:t>
            </a:r>
            <a:r>
              <a:rPr lang="en-US" dirty="0" smtClean="0"/>
              <a:t>x = random augment(</a:t>
            </a:r>
            <a:r>
              <a:rPr lang="en-US" altLang="zh-CN" dirty="0" smtClean="0"/>
              <a:t>N)</a:t>
            </a:r>
          </a:p>
          <a:p>
            <a:r>
              <a:rPr lang="en-US" dirty="0"/>
              <a:t>	</a:t>
            </a:r>
            <a:r>
              <a:rPr lang="en-US" dirty="0" smtClean="0"/>
              <a:t>3. p </a:t>
            </a:r>
          </a:p>
          <a:p>
            <a:r>
              <a:rPr lang="en-US" dirty="0"/>
              <a:t>	</a:t>
            </a:r>
            <a:r>
              <a:rPr lang="en-US" dirty="0" smtClean="0"/>
              <a:t>if p &lt; p2</a:t>
            </a:r>
          </a:p>
          <a:p>
            <a:r>
              <a:rPr lang="en-US" dirty="0"/>
              <a:t>	</a:t>
            </a:r>
            <a:r>
              <a:rPr lang="en-US" dirty="0" err="1" smtClean="0"/>
              <a:t>mixip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else:</a:t>
            </a:r>
          </a:p>
          <a:p>
            <a:r>
              <a:rPr lang="en-US" dirty="0"/>
              <a:t>	</a:t>
            </a:r>
            <a:r>
              <a:rPr lang="en-US" dirty="0" smtClean="0"/>
              <a:t>x = </a:t>
            </a:r>
            <a:r>
              <a:rPr lang="en-US" dirty="0" err="1" smtClean="0"/>
              <a:t>identily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45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Yexu Zhou</dc:creator>
  <cp:lastModifiedBy>Yexu Zhou</cp:lastModifiedBy>
  <cp:revision>21</cp:revision>
  <dcterms:created xsi:type="dcterms:W3CDTF">2022-06-24T09:59:26Z</dcterms:created>
  <dcterms:modified xsi:type="dcterms:W3CDTF">2022-06-27T18:18:11Z</dcterms:modified>
</cp:coreProperties>
</file>