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9999"/>
    <a:srgbClr val="7395D3"/>
    <a:srgbClr val="85CECE"/>
    <a:srgbClr val="108888"/>
    <a:srgbClr val="008080"/>
    <a:srgbClr val="00CC66"/>
    <a:srgbClr val="8FAADC"/>
    <a:srgbClr val="FF99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21362-DD31-4389-A194-D406EF1E3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9D0BF4-9516-408F-9481-2417090D6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9F2BFC-9B25-4DFE-90CD-D79F7199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2A2-C0A6-4619-B406-EBE90229924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EE243A-2EC8-490E-A441-63341AA8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DB93B-4652-428B-8460-DB40368D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479E-D365-426B-A60C-576BEE694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36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07CA-CF2F-41CF-B185-7BAEEC5B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7F72C9-BBA8-4C82-BD4F-6EAFB4E04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6CC5A3-841D-40C8-A801-D8FAD051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2A2-C0A6-4619-B406-EBE90229924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2F8181-972C-473D-8D43-CB5C682E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D7BB7-1F5D-4EE1-B84E-8FD87B79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479E-D365-426B-A60C-576BEE694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21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6994CB-BA8B-4BA4-8F97-AF5DE5FBE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D98F6C-D0CE-4F8C-AF52-1A6A46EA5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D227A4-472B-471F-8F63-E452B897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2A2-C0A6-4619-B406-EBE90229924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779BD6-1C78-4EF7-BDBE-0942164D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4DC4B7-3EED-4BA1-9B83-DD9097A2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479E-D365-426B-A60C-576BEE694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26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17E67-15AE-4031-A1B6-7BF643D3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AAE2D-E2AA-4A56-8ADB-3777EF559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AF01A4-DF6F-43BE-BA79-CB53F39D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2A2-C0A6-4619-B406-EBE90229924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E90C0-09E6-4280-9C4B-113025B2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BCA440-F856-4E74-8296-295E1AFC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479E-D365-426B-A60C-576BEE694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38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D70DF-242D-4A65-B2D3-A5B6F85B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AC453C-AB22-4674-9256-6296AF327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6A117D-293A-4623-8FA1-810D8925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2A2-C0A6-4619-B406-EBE90229924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5FE82-075C-45E0-ADF2-9C62C6A4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418D4-637D-4A76-9FE7-D1308817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479E-D365-426B-A60C-576BEE694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0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68110-E70F-45C8-93C5-7E16D472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D85B7-1A56-4BDA-9100-B610C6A6A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B866EF-890B-4A41-8580-41D87D499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F3E46A-1CD5-4109-9146-3D32B5D9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2A2-C0A6-4619-B406-EBE90229924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D6C77A-BA1E-46B9-B7DD-9AF0E874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618649-96CB-42C2-BE21-BD7C3E8B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479E-D365-426B-A60C-576BEE694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12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09B6C-924A-4430-B90A-F7BCE264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5E2506-434E-400D-AB27-AECE7D9CD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3CE3A6-6BEE-44D2-A154-95DE70034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0493FE-ACE0-4C89-8AD4-62044B85E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8EBE77-4D5C-4B33-AEFA-06B4A64BE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B969BC-DB94-4252-A3A5-598A2737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2A2-C0A6-4619-B406-EBE90229924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18603E-9794-4D41-88AF-622FE020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DEED3F-3E4C-478D-9EB9-F2F458CD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479E-D365-426B-A60C-576BEE694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99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93A8E-3453-41D8-BFA3-9E002152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ADF9B4-BBD1-4719-A78A-C45B9049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2A2-C0A6-4619-B406-EBE90229924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90FC29-BA18-47CD-BA27-F8A9805B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C71501-D07B-4F52-B7E1-3CF5563B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479E-D365-426B-A60C-576BEE694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87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088D65-3095-4E09-BEED-85BB9C23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2A2-C0A6-4619-B406-EBE90229924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F48ECF-8FFD-4EE6-9780-A526A84B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7DD1F4-21F5-48AF-809F-92EBC27B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479E-D365-426B-A60C-576BEE694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08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4DA60-F6D9-4DB1-A115-7695A3DB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4E2572-6633-478E-B619-3B3FFD76A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DD931E-86D3-4D57-96F0-4F8CBBEB1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DA06D0-841F-4947-9E14-5002F801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2A2-C0A6-4619-B406-EBE90229924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11C0F6-15CC-496C-BC77-C0CCF1D5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F85526-480A-4754-A6D2-E241B6CF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479E-D365-426B-A60C-576BEE694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76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C8DD3-DC42-4C11-A091-B956238A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867F06-3B8B-4DC8-9D42-FC982AA95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9C61D1-BACB-4101-A445-60BE7EEB6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52D603-AF0A-4ED3-8958-602129E7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2A2-C0A6-4619-B406-EBE90229924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7F7320-904E-4876-BFB2-D229C2D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C12610-5F6E-4881-A76E-799315FA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479E-D365-426B-A60C-576BEE694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48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19CF8A-4002-428E-95E7-AA850CAE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56BD88-1480-4BEA-A306-12125C7C4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CC712D-8B6A-4B5A-BC9B-3FB86B21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C92A2-C0A6-4619-B406-EBE902299249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453FDE-FFB9-46EE-B9A8-07C120A26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020E1-67BC-43B9-8408-734CDA78F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2479E-D365-426B-A60C-576BEE694A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53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Hydrozoen enthält.&#10;&#10;Automatisch generierte Beschreibung">
            <a:extLst>
              <a:ext uri="{FF2B5EF4-FFF2-40B4-BE49-F238E27FC236}">
                <a16:creationId xmlns:a16="http://schemas.microsoft.com/office/drawing/2014/main" id="{77F75B44-62B7-46FE-927B-ECDDFDE4D93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22" y="5433305"/>
            <a:ext cx="3911630" cy="1303877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A257CA9-3D06-4A37-B786-02309C229CDA}"/>
              </a:ext>
            </a:extLst>
          </p:cNvPr>
          <p:cNvSpPr/>
          <p:nvPr/>
        </p:nvSpPr>
        <p:spPr>
          <a:xfrm>
            <a:off x="7624249" y="4958822"/>
            <a:ext cx="1916757" cy="318585"/>
          </a:xfrm>
          <a:prstGeom prst="roundRect">
            <a:avLst/>
          </a:prstGeom>
          <a:solidFill>
            <a:srgbClr val="F7E1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45" dirty="0" err="1">
                <a:solidFill>
                  <a:schemeClr val="tx1"/>
                </a:solidFill>
              </a:rPr>
              <a:t>Continuous</a:t>
            </a:r>
            <a:r>
              <a:rPr lang="de-DE" sz="1045" dirty="0">
                <a:solidFill>
                  <a:schemeClr val="tx1"/>
                </a:solidFill>
              </a:rPr>
              <a:t> Wavelet Transform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E8B419E-BC98-4860-A457-5B4A917D3BF7}"/>
              </a:ext>
            </a:extLst>
          </p:cNvPr>
          <p:cNvCxnSpPr>
            <a:cxnSpLocks/>
          </p:cNvCxnSpPr>
          <p:nvPr/>
        </p:nvCxnSpPr>
        <p:spPr>
          <a:xfrm flipV="1">
            <a:off x="8582627" y="5347883"/>
            <a:ext cx="0" cy="16135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194D4BA-4F60-45BB-9811-24B1C3D43620}"/>
              </a:ext>
            </a:extLst>
          </p:cNvPr>
          <p:cNvCxnSpPr>
            <a:cxnSpLocks/>
          </p:cNvCxnSpPr>
          <p:nvPr/>
        </p:nvCxnSpPr>
        <p:spPr>
          <a:xfrm flipV="1">
            <a:off x="8582627" y="4750670"/>
            <a:ext cx="0" cy="16135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F913766-0899-4894-86FB-A3C5F0A5ADD0}"/>
              </a:ext>
            </a:extLst>
          </p:cNvPr>
          <p:cNvGrpSpPr/>
          <p:nvPr/>
        </p:nvGrpSpPr>
        <p:grpSpPr>
          <a:xfrm>
            <a:off x="6825509" y="3184961"/>
            <a:ext cx="3564973" cy="2504466"/>
            <a:chOff x="8181722" y="3222214"/>
            <a:chExt cx="5486411" cy="3854315"/>
          </a:xfrm>
        </p:grpSpPr>
        <p:pic>
          <p:nvPicPr>
            <p:cNvPr id="10" name="Grafik 9" descr="Ein Bild, das Text, Monitor, drinnen, Fernsehen enthält.&#10;&#10;Automatisch generierte Beschreibung">
              <a:extLst>
                <a:ext uri="{FF2B5EF4-FFF2-40B4-BE49-F238E27FC236}">
                  <a16:creationId xmlns:a16="http://schemas.microsoft.com/office/drawing/2014/main" id="{AD038B47-39ED-46C3-9206-29DFD9A386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384" t="-53674" r="-54384" b="-53674"/>
            <a:stretch/>
          </p:blipFill>
          <p:spPr>
            <a:xfrm>
              <a:off x="8181722" y="3418922"/>
              <a:ext cx="5486411" cy="3657607"/>
            </a:xfrm>
            <a:prstGeom prst="rect">
              <a:avLst/>
            </a:prstGeom>
            <a:scene3d>
              <a:camera prst="isometricOffAxis1Top">
                <a:rot lat="17946000" lon="20022000" rev="1410000"/>
              </a:camera>
              <a:lightRig rig="threePt" dir="t"/>
            </a:scene3d>
          </p:spPr>
        </p:pic>
        <p:pic>
          <p:nvPicPr>
            <p:cNvPr id="11" name="Grafik 10" descr="Ein Bild, das Text, Monitor, Fernsehen, drinnen enthält.&#10;&#10;Automatisch generierte Beschreibung">
              <a:extLst>
                <a:ext uri="{FF2B5EF4-FFF2-40B4-BE49-F238E27FC236}">
                  <a16:creationId xmlns:a16="http://schemas.microsoft.com/office/drawing/2014/main" id="{08AEEE74-4C1B-40D4-84CC-0B8D645044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" t="526" r="187" b="526"/>
            <a:stretch/>
          </p:blipFill>
          <p:spPr>
            <a:xfrm>
              <a:off x="9615845" y="3502282"/>
              <a:ext cx="2618166" cy="1745444"/>
            </a:xfrm>
            <a:prstGeom prst="rect">
              <a:avLst/>
            </a:prstGeom>
            <a:scene3d>
              <a:camera prst="isometricOffAxis1Top">
                <a:rot lat="17946000" lon="20022000" rev="1410000"/>
              </a:camera>
              <a:lightRig rig="threePt" dir="t"/>
            </a:scene3d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82C319C8-4C8E-484F-AA78-02F634721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" t="526" r="187" b="526"/>
            <a:stretch/>
          </p:blipFill>
          <p:spPr>
            <a:xfrm>
              <a:off x="9615845" y="3222214"/>
              <a:ext cx="2618166" cy="1745444"/>
            </a:xfrm>
            <a:prstGeom prst="rect">
              <a:avLst/>
            </a:prstGeom>
            <a:scene3d>
              <a:camera prst="isometricOffAxis1Top">
                <a:rot lat="17943097" lon="20019757" rev="1412487"/>
              </a:camera>
              <a:lightRig rig="threePt" dir="t"/>
            </a:scene3d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5B5BFBB-1C61-4EA5-ABFF-CB64CD220A41}"/>
                </a:ext>
              </a:extLst>
            </p:cNvPr>
            <p:cNvSpPr txBox="1"/>
            <p:nvPr/>
          </p:nvSpPr>
          <p:spPr>
            <a:xfrm>
              <a:off x="10639545" y="4637192"/>
              <a:ext cx="638061" cy="3468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de-DE" altLang="zh-CN" sz="1494" dirty="0"/>
                <a:t>…</a:t>
              </a:r>
              <a:endParaRPr lang="de-DE" sz="1494" dirty="0"/>
            </a:p>
          </p:txBody>
        </p: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5C949E6E-D4F4-484E-AD58-EF772FC89979}"/>
              </a:ext>
            </a:extLst>
          </p:cNvPr>
          <p:cNvSpPr txBox="1"/>
          <p:nvPr/>
        </p:nvSpPr>
        <p:spPr>
          <a:xfrm>
            <a:off x="9654465" y="4259692"/>
            <a:ext cx="928139" cy="5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45" b="1" dirty="0" err="1"/>
              <a:t>Frequency</a:t>
            </a:r>
            <a:endParaRPr lang="de-DE" sz="1345" b="1" dirty="0"/>
          </a:p>
          <a:p>
            <a:pPr algn="ctr"/>
            <a:r>
              <a:rPr lang="de-DE" sz="1345" b="1" dirty="0"/>
              <a:t> Domain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8F67960-E9D4-4293-98B3-60043623EF5D}"/>
              </a:ext>
            </a:extLst>
          </p:cNvPr>
          <p:cNvSpPr txBox="1"/>
          <p:nvPr/>
        </p:nvSpPr>
        <p:spPr>
          <a:xfrm>
            <a:off x="1652400" y="4259691"/>
            <a:ext cx="785793" cy="5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45" b="1" dirty="0"/>
              <a:t>Time</a:t>
            </a:r>
          </a:p>
          <a:p>
            <a:pPr algn="ctr"/>
            <a:r>
              <a:rPr lang="de-DE" sz="1345" b="1" dirty="0"/>
              <a:t> Domain</a:t>
            </a:r>
          </a:p>
        </p:txBody>
      </p:sp>
    </p:spTree>
    <p:extLst>
      <p:ext uri="{BB962C8B-B14F-4D97-AF65-F5344CB8AC3E}">
        <p14:creationId xmlns:p14="http://schemas.microsoft.com/office/powerpoint/2010/main" val="152693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91667E-6 1.48148E-6 L -0.3582 -0.26621 " pathEditMode="relative" rAng="0" ptsTypes="AA">
                                      <p:cBhvr>
                                        <p:cTn id="26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-1331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0.3582 -0.26621 L -0.3582 -0.0159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4.16667E-7 -7.40741E-7 L 4.16667E-7 0.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2.08333E-6 -3.7037E-7 L 2.08333E-6 0.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1.66667E-6 -3.7037E-7 L 1.66667E-6 0.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5" grpId="0"/>
      <p:bldP spid="55" grpId="1"/>
      <p:bldP spid="56" grpId="0"/>
      <p:bldP spid="5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F84C4C3-48E8-41F1-AF19-434D0A87013F}"/>
              </a:ext>
            </a:extLst>
          </p:cNvPr>
          <p:cNvGrpSpPr/>
          <p:nvPr/>
        </p:nvGrpSpPr>
        <p:grpSpPr>
          <a:xfrm>
            <a:off x="6825509" y="4898001"/>
            <a:ext cx="3564973" cy="2504466"/>
            <a:chOff x="8181722" y="3222214"/>
            <a:chExt cx="5486411" cy="3854315"/>
          </a:xfrm>
        </p:grpSpPr>
        <p:pic>
          <p:nvPicPr>
            <p:cNvPr id="11" name="Grafik 10" descr="Ein Bild, das Text, Monitor, drinnen, Fernsehen enthält.&#10;&#10;Automatisch generierte Beschreibung">
              <a:extLst>
                <a:ext uri="{FF2B5EF4-FFF2-40B4-BE49-F238E27FC236}">
                  <a16:creationId xmlns:a16="http://schemas.microsoft.com/office/drawing/2014/main" id="{150E7C22-D84E-4978-BB81-E163A55017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384" t="-53674" r="-54384" b="-53674"/>
            <a:stretch/>
          </p:blipFill>
          <p:spPr>
            <a:xfrm>
              <a:off x="8181722" y="3418922"/>
              <a:ext cx="5486411" cy="3657607"/>
            </a:xfrm>
            <a:prstGeom prst="rect">
              <a:avLst/>
            </a:prstGeom>
            <a:scene3d>
              <a:camera prst="isometricOffAxis1Top">
                <a:rot lat="17946000" lon="20022000" rev="1410000"/>
              </a:camera>
              <a:lightRig rig="threePt" dir="t"/>
            </a:scene3d>
          </p:spPr>
        </p:pic>
        <p:pic>
          <p:nvPicPr>
            <p:cNvPr id="12" name="Grafik 11" descr="Ein Bild, das Text, Monitor, Fernsehen, drinnen enthält.&#10;&#10;Automatisch generierte Beschreibung">
              <a:extLst>
                <a:ext uri="{FF2B5EF4-FFF2-40B4-BE49-F238E27FC236}">
                  <a16:creationId xmlns:a16="http://schemas.microsoft.com/office/drawing/2014/main" id="{0D429B2C-4ABD-42BB-8359-82D9415BF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" t="526" r="187" b="526"/>
            <a:stretch/>
          </p:blipFill>
          <p:spPr>
            <a:xfrm>
              <a:off x="9615845" y="3502282"/>
              <a:ext cx="2618166" cy="1745444"/>
            </a:xfrm>
            <a:prstGeom prst="rect">
              <a:avLst/>
            </a:prstGeom>
            <a:scene3d>
              <a:camera prst="isometricOffAxis1Top">
                <a:rot lat="17946000" lon="20022000" rev="1410000"/>
              </a:camera>
              <a:lightRig rig="threePt" dir="t"/>
            </a:scene3d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5C43E272-9F72-4427-B65E-F29D8BD363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" t="526" r="187" b="526"/>
            <a:stretch/>
          </p:blipFill>
          <p:spPr>
            <a:xfrm>
              <a:off x="9615845" y="3222214"/>
              <a:ext cx="2618166" cy="1745444"/>
            </a:xfrm>
            <a:prstGeom prst="rect">
              <a:avLst/>
            </a:prstGeom>
            <a:scene3d>
              <a:camera prst="isometricOffAxis1Top">
                <a:rot lat="17943097" lon="20019757" rev="1412487"/>
              </a:camera>
              <a:lightRig rig="threePt" dir="t"/>
            </a:scene3d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9F5D5B3-53A3-4AC5-9E52-D020B3475E9C}"/>
                </a:ext>
              </a:extLst>
            </p:cNvPr>
            <p:cNvSpPr txBox="1"/>
            <p:nvPr/>
          </p:nvSpPr>
          <p:spPr>
            <a:xfrm>
              <a:off x="10639545" y="4637192"/>
              <a:ext cx="638061" cy="34685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de-DE" altLang="zh-CN" sz="1494" dirty="0"/>
                <a:t>…</a:t>
              </a:r>
              <a:endParaRPr lang="de-DE" sz="1494" dirty="0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F74CDD7C-FF28-432C-B5A0-8A3D08261634}"/>
              </a:ext>
            </a:extLst>
          </p:cNvPr>
          <p:cNvSpPr txBox="1"/>
          <p:nvPr/>
        </p:nvSpPr>
        <p:spPr>
          <a:xfrm>
            <a:off x="9654465" y="5972732"/>
            <a:ext cx="928139" cy="5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45" b="1" dirty="0" err="1"/>
              <a:t>Frequency</a:t>
            </a:r>
            <a:endParaRPr lang="de-DE" sz="1345" b="1" dirty="0"/>
          </a:p>
          <a:p>
            <a:pPr algn="ctr"/>
            <a:r>
              <a:rPr lang="de-DE" sz="1345" b="1" dirty="0"/>
              <a:t> Domain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1B7C98A-59E8-4EB7-951A-D803108BB916}"/>
              </a:ext>
            </a:extLst>
          </p:cNvPr>
          <p:cNvSpPr txBox="1"/>
          <p:nvPr/>
        </p:nvSpPr>
        <p:spPr>
          <a:xfrm>
            <a:off x="1652464" y="5969037"/>
            <a:ext cx="785793" cy="5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45" b="1" dirty="0"/>
              <a:t>Time</a:t>
            </a:r>
          </a:p>
          <a:p>
            <a:pPr algn="ctr"/>
            <a:r>
              <a:rPr lang="de-DE" sz="1345" b="1" dirty="0"/>
              <a:t> Domain</a:t>
            </a:r>
          </a:p>
        </p:txBody>
      </p:sp>
      <p:pic>
        <p:nvPicPr>
          <p:cNvPr id="19" name="Grafik 18" descr="Ein Bild, das Hydrozoen enthält.&#10;&#10;Automatisch generierte Beschreibung">
            <a:extLst>
              <a:ext uri="{FF2B5EF4-FFF2-40B4-BE49-F238E27FC236}">
                <a16:creationId xmlns:a16="http://schemas.microsoft.com/office/drawing/2014/main" id="{7567714D-F8AB-46F1-9F3B-77589B5E95C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458" y="5327041"/>
            <a:ext cx="3911630" cy="1303877"/>
          </a:xfrm>
          <a:prstGeom prst="rect">
            <a:avLst/>
          </a:prstGeom>
        </p:spPr>
      </p:pic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681CCE1-C310-42CE-A833-CF40F1E4C021}"/>
              </a:ext>
            </a:extLst>
          </p:cNvPr>
          <p:cNvSpPr/>
          <p:nvPr/>
        </p:nvSpPr>
        <p:spPr>
          <a:xfrm>
            <a:off x="2502509" y="5190898"/>
            <a:ext cx="677858" cy="130387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BA453984-460F-409A-8C6B-F9C00004C450}"/>
              </a:ext>
            </a:extLst>
          </p:cNvPr>
          <p:cNvSpPr/>
          <p:nvPr/>
        </p:nvSpPr>
        <p:spPr>
          <a:xfrm>
            <a:off x="2502509" y="4644949"/>
            <a:ext cx="3556148" cy="318585"/>
          </a:xfrm>
          <a:prstGeom prst="roundRect">
            <a:avLst/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45" dirty="0" err="1">
                <a:solidFill>
                  <a:schemeClr val="tx1"/>
                </a:solidFill>
              </a:rPr>
              <a:t>Dimensionality</a:t>
            </a:r>
            <a:r>
              <a:rPr lang="de-DE" sz="1045" dirty="0">
                <a:solidFill>
                  <a:schemeClr val="tx1"/>
                </a:solidFill>
              </a:rPr>
              <a:t> </a:t>
            </a:r>
            <a:r>
              <a:rPr lang="de-DE" sz="1045" dirty="0" err="1">
                <a:solidFill>
                  <a:schemeClr val="tx1"/>
                </a:solidFill>
              </a:rPr>
              <a:t>Reduction</a:t>
            </a:r>
            <a:r>
              <a:rPr lang="de-DE" sz="1045" dirty="0">
                <a:solidFill>
                  <a:schemeClr val="tx1"/>
                </a:solidFill>
              </a:rPr>
              <a:t> </a:t>
            </a:r>
            <a:r>
              <a:rPr lang="de-DE" sz="1045" dirty="0" err="1">
                <a:solidFill>
                  <a:schemeClr val="tx1"/>
                </a:solidFill>
              </a:rPr>
              <a:t>by</a:t>
            </a:r>
            <a:r>
              <a:rPr lang="de-DE" sz="1045" dirty="0">
                <a:solidFill>
                  <a:schemeClr val="tx1"/>
                </a:solidFill>
              </a:rPr>
              <a:t> 1D </a:t>
            </a:r>
            <a:r>
              <a:rPr lang="de-DE" sz="1045" dirty="0" err="1">
                <a:solidFill>
                  <a:schemeClr val="tx1"/>
                </a:solidFill>
              </a:rPr>
              <a:t>Convolution</a:t>
            </a:r>
            <a:r>
              <a:rPr lang="de-DE" altLang="zh-CN" sz="1045" dirty="0" err="1">
                <a:solidFill>
                  <a:schemeClr val="tx1"/>
                </a:solidFill>
              </a:rPr>
              <a:t>s</a:t>
            </a:r>
            <a:r>
              <a:rPr lang="de-DE" sz="1045" dirty="0">
                <a:solidFill>
                  <a:schemeClr val="tx1"/>
                </a:solidFill>
              </a:rPr>
              <a:t> and </a:t>
            </a:r>
            <a:r>
              <a:rPr lang="de-DE" sz="1045" dirty="0" err="1">
                <a:solidFill>
                  <a:schemeClr val="tx1"/>
                </a:solidFill>
              </a:rPr>
              <a:t>Poolings</a:t>
            </a:r>
            <a:r>
              <a:rPr lang="de-DE" sz="1045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9ADB8F4-3DD7-41F5-9856-2E89B2B3705C}"/>
              </a:ext>
            </a:extLst>
          </p:cNvPr>
          <p:cNvCxnSpPr>
            <a:cxnSpLocks/>
          </p:cNvCxnSpPr>
          <p:nvPr/>
        </p:nvCxnSpPr>
        <p:spPr>
          <a:xfrm flipV="1">
            <a:off x="2840555" y="499127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F3F0A0F-5E55-4DC7-80C7-13115EEE3C70}"/>
              </a:ext>
            </a:extLst>
          </p:cNvPr>
          <p:cNvCxnSpPr>
            <a:cxnSpLocks/>
          </p:cNvCxnSpPr>
          <p:nvPr/>
        </p:nvCxnSpPr>
        <p:spPr>
          <a:xfrm flipV="1">
            <a:off x="3199472" y="499127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1D36DA2-7606-4870-8A51-34CD571E3A98}"/>
              </a:ext>
            </a:extLst>
          </p:cNvPr>
          <p:cNvCxnSpPr>
            <a:cxnSpLocks/>
          </p:cNvCxnSpPr>
          <p:nvPr/>
        </p:nvCxnSpPr>
        <p:spPr>
          <a:xfrm flipV="1">
            <a:off x="3566319" y="499127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F7CC5EA3-31CA-4F2D-8DD2-8972AEC232B4}"/>
              </a:ext>
            </a:extLst>
          </p:cNvPr>
          <p:cNvCxnSpPr>
            <a:cxnSpLocks/>
          </p:cNvCxnSpPr>
          <p:nvPr/>
        </p:nvCxnSpPr>
        <p:spPr>
          <a:xfrm flipV="1">
            <a:off x="3925236" y="499127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08C42D8-DB8D-47DD-AB00-FA1525B31C08}"/>
              </a:ext>
            </a:extLst>
          </p:cNvPr>
          <p:cNvCxnSpPr>
            <a:cxnSpLocks/>
          </p:cNvCxnSpPr>
          <p:nvPr/>
        </p:nvCxnSpPr>
        <p:spPr>
          <a:xfrm flipV="1">
            <a:off x="4282596" y="499127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B60502A-50A3-4B22-B66A-FFA6F07F24B1}"/>
              </a:ext>
            </a:extLst>
          </p:cNvPr>
          <p:cNvCxnSpPr>
            <a:cxnSpLocks/>
          </p:cNvCxnSpPr>
          <p:nvPr/>
        </p:nvCxnSpPr>
        <p:spPr>
          <a:xfrm flipV="1">
            <a:off x="4641513" y="499127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35FCF46-F165-43E8-B65A-ED03BC27FE68}"/>
              </a:ext>
            </a:extLst>
          </p:cNvPr>
          <p:cNvCxnSpPr>
            <a:cxnSpLocks/>
          </p:cNvCxnSpPr>
          <p:nvPr/>
        </p:nvCxnSpPr>
        <p:spPr>
          <a:xfrm flipV="1">
            <a:off x="5008361" y="499127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3427725-B012-4EEC-87BE-87D6B20BC479}"/>
              </a:ext>
            </a:extLst>
          </p:cNvPr>
          <p:cNvCxnSpPr>
            <a:cxnSpLocks/>
          </p:cNvCxnSpPr>
          <p:nvPr/>
        </p:nvCxnSpPr>
        <p:spPr>
          <a:xfrm flipV="1">
            <a:off x="5367278" y="498797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2414277-37E8-4201-94B3-1B183588A046}"/>
              </a:ext>
            </a:extLst>
          </p:cNvPr>
          <p:cNvCxnSpPr>
            <a:cxnSpLocks/>
          </p:cNvCxnSpPr>
          <p:nvPr/>
        </p:nvCxnSpPr>
        <p:spPr>
          <a:xfrm flipV="1">
            <a:off x="5725544" y="498797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9B895416-D76F-468E-BEF6-4E942AB29BF5}"/>
              </a:ext>
            </a:extLst>
          </p:cNvPr>
          <p:cNvSpPr/>
          <p:nvPr/>
        </p:nvSpPr>
        <p:spPr>
          <a:xfrm>
            <a:off x="2783833" y="4128752"/>
            <a:ext cx="101617" cy="2752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E4BB3D-22EE-4671-A862-5766DD7B547C}"/>
              </a:ext>
            </a:extLst>
          </p:cNvPr>
          <p:cNvCxnSpPr>
            <a:cxnSpLocks/>
          </p:cNvCxnSpPr>
          <p:nvPr/>
        </p:nvCxnSpPr>
        <p:spPr>
          <a:xfrm flipV="1">
            <a:off x="2835888" y="443942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72442D0-526B-46C2-94E0-579A9F91FDE0}"/>
              </a:ext>
            </a:extLst>
          </p:cNvPr>
          <p:cNvCxnSpPr>
            <a:cxnSpLocks/>
          </p:cNvCxnSpPr>
          <p:nvPr/>
        </p:nvCxnSpPr>
        <p:spPr>
          <a:xfrm flipV="1">
            <a:off x="3194805" y="443942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BF139E7-47A0-4CF5-90AC-843CCA912CB2}"/>
              </a:ext>
            </a:extLst>
          </p:cNvPr>
          <p:cNvCxnSpPr>
            <a:cxnSpLocks/>
          </p:cNvCxnSpPr>
          <p:nvPr/>
        </p:nvCxnSpPr>
        <p:spPr>
          <a:xfrm flipV="1">
            <a:off x="3561652" y="443942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F432B87-44BD-4549-B499-73B775228F5C}"/>
              </a:ext>
            </a:extLst>
          </p:cNvPr>
          <p:cNvCxnSpPr>
            <a:cxnSpLocks/>
          </p:cNvCxnSpPr>
          <p:nvPr/>
        </p:nvCxnSpPr>
        <p:spPr>
          <a:xfrm flipV="1">
            <a:off x="3920570" y="443942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F401822A-25EA-4512-BAC0-A096D6AA570A}"/>
              </a:ext>
            </a:extLst>
          </p:cNvPr>
          <p:cNvCxnSpPr>
            <a:cxnSpLocks/>
          </p:cNvCxnSpPr>
          <p:nvPr/>
        </p:nvCxnSpPr>
        <p:spPr>
          <a:xfrm flipV="1">
            <a:off x="4277930" y="443942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0CFFBFE-B5D8-4000-A800-E8B472061974}"/>
              </a:ext>
            </a:extLst>
          </p:cNvPr>
          <p:cNvCxnSpPr>
            <a:cxnSpLocks/>
          </p:cNvCxnSpPr>
          <p:nvPr/>
        </p:nvCxnSpPr>
        <p:spPr>
          <a:xfrm flipV="1">
            <a:off x="4636847" y="443942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0CDD93E-8BB6-409D-90C1-55F15645120D}"/>
              </a:ext>
            </a:extLst>
          </p:cNvPr>
          <p:cNvCxnSpPr>
            <a:cxnSpLocks/>
          </p:cNvCxnSpPr>
          <p:nvPr/>
        </p:nvCxnSpPr>
        <p:spPr>
          <a:xfrm flipV="1">
            <a:off x="5003694" y="443942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5CD2752-9CED-4BAB-AC60-A1A5DE184954}"/>
              </a:ext>
            </a:extLst>
          </p:cNvPr>
          <p:cNvCxnSpPr>
            <a:cxnSpLocks/>
          </p:cNvCxnSpPr>
          <p:nvPr/>
        </p:nvCxnSpPr>
        <p:spPr>
          <a:xfrm flipV="1">
            <a:off x="5362611" y="443612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1E76FEA-484C-4134-A549-FEA741CBF6C7}"/>
              </a:ext>
            </a:extLst>
          </p:cNvPr>
          <p:cNvCxnSpPr>
            <a:cxnSpLocks/>
          </p:cNvCxnSpPr>
          <p:nvPr/>
        </p:nvCxnSpPr>
        <p:spPr>
          <a:xfrm flipV="1">
            <a:off x="5720877" y="443612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186BE4C3-2679-450F-A382-F153D7844F96}"/>
              </a:ext>
            </a:extLst>
          </p:cNvPr>
          <p:cNvSpPr/>
          <p:nvPr/>
        </p:nvSpPr>
        <p:spPr>
          <a:xfrm>
            <a:off x="3142751" y="4131125"/>
            <a:ext cx="101617" cy="2752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8A80E649-47A9-44DB-BB0A-A3432295800D}"/>
              </a:ext>
            </a:extLst>
          </p:cNvPr>
          <p:cNvSpPr/>
          <p:nvPr/>
        </p:nvSpPr>
        <p:spPr>
          <a:xfrm>
            <a:off x="3508714" y="4128574"/>
            <a:ext cx="101617" cy="2752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DFC0A3A7-A04A-460E-A4BD-9F4ECA758114}"/>
              </a:ext>
            </a:extLst>
          </p:cNvPr>
          <p:cNvSpPr/>
          <p:nvPr/>
        </p:nvSpPr>
        <p:spPr>
          <a:xfrm>
            <a:off x="3867632" y="4130947"/>
            <a:ext cx="101617" cy="2752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90421FE9-DE04-484F-9540-E3413896B67C}"/>
              </a:ext>
            </a:extLst>
          </p:cNvPr>
          <p:cNvSpPr/>
          <p:nvPr/>
        </p:nvSpPr>
        <p:spPr>
          <a:xfrm>
            <a:off x="4226759" y="4132928"/>
            <a:ext cx="101617" cy="2752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5DECFD89-40B4-4C66-8BB2-441595170D53}"/>
              </a:ext>
            </a:extLst>
          </p:cNvPr>
          <p:cNvSpPr/>
          <p:nvPr/>
        </p:nvSpPr>
        <p:spPr>
          <a:xfrm>
            <a:off x="4585677" y="4135300"/>
            <a:ext cx="101617" cy="2752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B1BA7D61-E257-4A7E-8476-C60F89773CC0}"/>
              </a:ext>
            </a:extLst>
          </p:cNvPr>
          <p:cNvSpPr/>
          <p:nvPr/>
        </p:nvSpPr>
        <p:spPr>
          <a:xfrm>
            <a:off x="4951640" y="4132750"/>
            <a:ext cx="101617" cy="2752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F67CE19E-A534-4DB7-8772-482670D414EA}"/>
              </a:ext>
            </a:extLst>
          </p:cNvPr>
          <p:cNvSpPr/>
          <p:nvPr/>
        </p:nvSpPr>
        <p:spPr>
          <a:xfrm>
            <a:off x="5310558" y="4135123"/>
            <a:ext cx="101617" cy="2752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611E7778-00AD-43E9-BED5-2B3CBAE28370}"/>
              </a:ext>
            </a:extLst>
          </p:cNvPr>
          <p:cNvSpPr/>
          <p:nvPr/>
        </p:nvSpPr>
        <p:spPr>
          <a:xfrm>
            <a:off x="5677767" y="4130947"/>
            <a:ext cx="101617" cy="2752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C0FBD3E-E179-4267-BF64-F1863FD54893}"/>
              </a:ext>
            </a:extLst>
          </p:cNvPr>
          <p:cNvSpPr txBox="1"/>
          <p:nvPr/>
        </p:nvSpPr>
        <p:spPr>
          <a:xfrm>
            <a:off x="1599420" y="4007741"/>
            <a:ext cx="800220" cy="574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45" dirty="0"/>
              <a:t>(Optional)</a:t>
            </a:r>
          </a:p>
          <a:p>
            <a:pPr algn="ctr"/>
            <a:r>
              <a:rPr lang="de-DE" sz="1045" dirty="0" err="1"/>
              <a:t>Positional</a:t>
            </a:r>
            <a:r>
              <a:rPr lang="de-DE" sz="1045" dirty="0"/>
              <a:t> </a:t>
            </a:r>
          </a:p>
          <a:p>
            <a:pPr algn="ctr"/>
            <a:r>
              <a:rPr lang="de-DE" sz="1045" dirty="0"/>
              <a:t>Embedding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F3D3BE0B-E42B-4777-8A8D-5A8C4F668CDD}"/>
              </a:ext>
            </a:extLst>
          </p:cNvPr>
          <p:cNvCxnSpPr/>
          <p:nvPr/>
        </p:nvCxnSpPr>
        <p:spPr>
          <a:xfrm>
            <a:off x="2376851" y="4276343"/>
            <a:ext cx="20418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28B09EC7-BB57-4D9C-A914-E59F504EC579}"/>
              </a:ext>
            </a:extLst>
          </p:cNvPr>
          <p:cNvSpPr/>
          <p:nvPr/>
        </p:nvSpPr>
        <p:spPr>
          <a:xfrm>
            <a:off x="2665873" y="4133606"/>
            <a:ext cx="101617" cy="27525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45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C73BC44E-30B7-4355-8D04-DE86465F95B8}"/>
              </a:ext>
            </a:extLst>
          </p:cNvPr>
          <p:cNvSpPr/>
          <p:nvPr/>
        </p:nvSpPr>
        <p:spPr>
          <a:xfrm>
            <a:off x="3024791" y="4139727"/>
            <a:ext cx="101617" cy="27525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45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89F65DBC-D234-4698-AC22-19635E731131}"/>
              </a:ext>
            </a:extLst>
          </p:cNvPr>
          <p:cNvSpPr/>
          <p:nvPr/>
        </p:nvSpPr>
        <p:spPr>
          <a:xfrm>
            <a:off x="3392001" y="4133606"/>
            <a:ext cx="101617" cy="27525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45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2F4E37E7-1E81-4E65-A43F-D84D246EF837}"/>
              </a:ext>
            </a:extLst>
          </p:cNvPr>
          <p:cNvSpPr/>
          <p:nvPr/>
        </p:nvSpPr>
        <p:spPr>
          <a:xfrm>
            <a:off x="3751257" y="4133606"/>
            <a:ext cx="101617" cy="27525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45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23F56BF5-14C1-4914-902E-9C03165940E7}"/>
              </a:ext>
            </a:extLst>
          </p:cNvPr>
          <p:cNvSpPr/>
          <p:nvPr/>
        </p:nvSpPr>
        <p:spPr>
          <a:xfrm>
            <a:off x="4109344" y="4139727"/>
            <a:ext cx="101617" cy="27525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45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2ABEA35D-648F-464D-A1B9-DCAEEBAA1CFB}"/>
              </a:ext>
            </a:extLst>
          </p:cNvPr>
          <p:cNvSpPr/>
          <p:nvPr/>
        </p:nvSpPr>
        <p:spPr>
          <a:xfrm>
            <a:off x="4469294" y="4133606"/>
            <a:ext cx="101617" cy="27525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45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0808ACF4-86D9-4E55-ABC6-D75E952D9B5B}"/>
              </a:ext>
            </a:extLst>
          </p:cNvPr>
          <p:cNvSpPr/>
          <p:nvPr/>
        </p:nvSpPr>
        <p:spPr>
          <a:xfrm>
            <a:off x="4831984" y="4133606"/>
            <a:ext cx="101617" cy="27525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45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7A91F861-6FD9-40E6-9434-39A42CF98192}"/>
              </a:ext>
            </a:extLst>
          </p:cNvPr>
          <p:cNvSpPr/>
          <p:nvPr/>
        </p:nvSpPr>
        <p:spPr>
          <a:xfrm>
            <a:off x="5190249" y="4139727"/>
            <a:ext cx="101617" cy="27525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45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AF9BBACB-175D-451B-A4AE-D95ECFD3E256}"/>
              </a:ext>
            </a:extLst>
          </p:cNvPr>
          <p:cNvSpPr/>
          <p:nvPr/>
        </p:nvSpPr>
        <p:spPr>
          <a:xfrm>
            <a:off x="5560971" y="4133606"/>
            <a:ext cx="101617" cy="27525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45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BFB6B246-FA40-436C-830B-1CDBB1474EB8}"/>
              </a:ext>
            </a:extLst>
          </p:cNvPr>
          <p:cNvSpPr/>
          <p:nvPr/>
        </p:nvSpPr>
        <p:spPr>
          <a:xfrm>
            <a:off x="6607812" y="4643324"/>
            <a:ext cx="4000366" cy="318585"/>
          </a:xfrm>
          <a:prstGeom prst="roundRect">
            <a:avLst/>
          </a:prstGeom>
          <a:solidFill>
            <a:srgbClr val="0099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err="1">
                <a:solidFill>
                  <a:schemeClr val="tx1"/>
                </a:solidFill>
              </a:rPr>
              <a:t>Dimensionality</a:t>
            </a:r>
            <a:r>
              <a:rPr lang="de-DE" sz="1050" b="1" dirty="0">
                <a:solidFill>
                  <a:schemeClr val="tx1"/>
                </a:solidFill>
              </a:rPr>
              <a:t> </a:t>
            </a:r>
            <a:r>
              <a:rPr lang="de-DE" sz="1050" b="1" dirty="0" err="1">
                <a:solidFill>
                  <a:schemeClr val="tx1"/>
                </a:solidFill>
              </a:rPr>
              <a:t>Reduction</a:t>
            </a:r>
            <a:r>
              <a:rPr lang="de-DE" sz="1050" b="1" dirty="0">
                <a:solidFill>
                  <a:schemeClr val="tx1"/>
                </a:solidFill>
              </a:rPr>
              <a:t> </a:t>
            </a:r>
            <a:r>
              <a:rPr lang="de-DE" sz="1050" b="1" dirty="0" err="1">
                <a:solidFill>
                  <a:schemeClr val="tx1"/>
                </a:solidFill>
              </a:rPr>
              <a:t>by</a:t>
            </a:r>
            <a:r>
              <a:rPr lang="de-DE" sz="1050" b="1" dirty="0">
                <a:solidFill>
                  <a:schemeClr val="tx1"/>
                </a:solidFill>
              </a:rPr>
              <a:t> 2D </a:t>
            </a:r>
            <a:r>
              <a:rPr lang="de-DE" sz="1050" b="1" dirty="0" err="1">
                <a:solidFill>
                  <a:schemeClr val="tx1"/>
                </a:solidFill>
              </a:rPr>
              <a:t>Depthwise</a:t>
            </a:r>
            <a:r>
              <a:rPr lang="de-DE" sz="1050" b="1" dirty="0">
                <a:solidFill>
                  <a:schemeClr val="tx1"/>
                </a:solidFill>
              </a:rPr>
              <a:t> Separable </a:t>
            </a:r>
            <a:r>
              <a:rPr lang="de-DE" sz="1050" b="1" dirty="0" err="1">
                <a:solidFill>
                  <a:schemeClr val="tx1"/>
                </a:solidFill>
              </a:rPr>
              <a:t>Convolutions</a:t>
            </a:r>
            <a:endParaRPr lang="de-DE" sz="1050" b="1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B0DE13ED-4229-44C3-AED8-0890EA953D2A}"/>
              </a:ext>
            </a:extLst>
          </p:cNvPr>
          <p:cNvCxnSpPr>
            <a:cxnSpLocks/>
          </p:cNvCxnSpPr>
          <p:nvPr/>
        </p:nvCxnSpPr>
        <p:spPr>
          <a:xfrm flipV="1">
            <a:off x="8569895" y="4999306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13474A47-51FA-4129-8201-775925AC3386}"/>
              </a:ext>
            </a:extLst>
          </p:cNvPr>
          <p:cNvSpPr/>
          <p:nvPr/>
        </p:nvSpPr>
        <p:spPr>
          <a:xfrm>
            <a:off x="7095617" y="4125151"/>
            <a:ext cx="101617" cy="275258"/>
          </a:xfrm>
          <a:prstGeom prst="roundRect">
            <a:avLst/>
          </a:prstGeom>
          <a:solidFill>
            <a:srgbClr val="00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D51D4569-036A-4B3B-9D70-EE7BF0404582}"/>
              </a:ext>
            </a:extLst>
          </p:cNvPr>
          <p:cNvCxnSpPr>
            <a:cxnSpLocks/>
          </p:cNvCxnSpPr>
          <p:nvPr/>
        </p:nvCxnSpPr>
        <p:spPr>
          <a:xfrm flipV="1">
            <a:off x="7147672" y="4435824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F644E90C-6A30-4708-9D28-AFCD380FC9DE}"/>
              </a:ext>
            </a:extLst>
          </p:cNvPr>
          <p:cNvCxnSpPr>
            <a:cxnSpLocks/>
          </p:cNvCxnSpPr>
          <p:nvPr/>
        </p:nvCxnSpPr>
        <p:spPr>
          <a:xfrm flipV="1">
            <a:off x="7506589" y="4435824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17792A51-E3CE-4658-B22C-6CAF6B51858C}"/>
              </a:ext>
            </a:extLst>
          </p:cNvPr>
          <p:cNvCxnSpPr>
            <a:cxnSpLocks/>
          </p:cNvCxnSpPr>
          <p:nvPr/>
        </p:nvCxnSpPr>
        <p:spPr>
          <a:xfrm flipV="1">
            <a:off x="7873436" y="4435824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86F2783A-7501-4993-AAFB-97A9591E15C4}"/>
              </a:ext>
            </a:extLst>
          </p:cNvPr>
          <p:cNvCxnSpPr>
            <a:cxnSpLocks/>
          </p:cNvCxnSpPr>
          <p:nvPr/>
        </p:nvCxnSpPr>
        <p:spPr>
          <a:xfrm flipV="1">
            <a:off x="8232354" y="4435824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DDAB37BF-A6F6-4A7C-AF22-686DC7C0A35F}"/>
              </a:ext>
            </a:extLst>
          </p:cNvPr>
          <p:cNvCxnSpPr>
            <a:cxnSpLocks/>
          </p:cNvCxnSpPr>
          <p:nvPr/>
        </p:nvCxnSpPr>
        <p:spPr>
          <a:xfrm flipV="1">
            <a:off x="8589714" y="4435824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6FF156F5-D740-43F2-B215-E16B67593996}"/>
              </a:ext>
            </a:extLst>
          </p:cNvPr>
          <p:cNvCxnSpPr>
            <a:cxnSpLocks/>
          </p:cNvCxnSpPr>
          <p:nvPr/>
        </p:nvCxnSpPr>
        <p:spPr>
          <a:xfrm flipV="1">
            <a:off x="8948631" y="4435824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AAA43F1D-B0FC-4974-9E30-10572990ED72}"/>
              </a:ext>
            </a:extLst>
          </p:cNvPr>
          <p:cNvCxnSpPr>
            <a:cxnSpLocks/>
          </p:cNvCxnSpPr>
          <p:nvPr/>
        </p:nvCxnSpPr>
        <p:spPr>
          <a:xfrm flipV="1">
            <a:off x="9315478" y="4435824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480907E2-073C-41FB-909A-8B9A6F98AFA0}"/>
              </a:ext>
            </a:extLst>
          </p:cNvPr>
          <p:cNvCxnSpPr>
            <a:cxnSpLocks/>
          </p:cNvCxnSpPr>
          <p:nvPr/>
        </p:nvCxnSpPr>
        <p:spPr>
          <a:xfrm flipV="1">
            <a:off x="9674395" y="4432524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CD997E4D-58C7-44F0-88E1-13C54451CFC4}"/>
              </a:ext>
            </a:extLst>
          </p:cNvPr>
          <p:cNvCxnSpPr>
            <a:cxnSpLocks/>
          </p:cNvCxnSpPr>
          <p:nvPr/>
        </p:nvCxnSpPr>
        <p:spPr>
          <a:xfrm flipV="1">
            <a:off x="10032661" y="4432524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101E89B1-5145-492B-AC07-0AB990D4B486}"/>
              </a:ext>
            </a:extLst>
          </p:cNvPr>
          <p:cNvSpPr/>
          <p:nvPr/>
        </p:nvSpPr>
        <p:spPr>
          <a:xfrm>
            <a:off x="7454535" y="4127524"/>
            <a:ext cx="101617" cy="275258"/>
          </a:xfrm>
          <a:prstGeom prst="roundRect">
            <a:avLst/>
          </a:prstGeom>
          <a:solidFill>
            <a:srgbClr val="00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72" name="Rechteck: abgerundete Ecken 71">
            <a:extLst>
              <a:ext uri="{FF2B5EF4-FFF2-40B4-BE49-F238E27FC236}">
                <a16:creationId xmlns:a16="http://schemas.microsoft.com/office/drawing/2014/main" id="{0D96F972-7EB2-4BA5-B31F-9DD05872BA36}"/>
              </a:ext>
            </a:extLst>
          </p:cNvPr>
          <p:cNvSpPr/>
          <p:nvPr/>
        </p:nvSpPr>
        <p:spPr>
          <a:xfrm>
            <a:off x="7820498" y="4124973"/>
            <a:ext cx="101617" cy="275258"/>
          </a:xfrm>
          <a:prstGeom prst="roundRect">
            <a:avLst/>
          </a:prstGeom>
          <a:solidFill>
            <a:srgbClr val="00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151A27A0-2F38-4D84-AE3A-8D5C4B67EE36}"/>
              </a:ext>
            </a:extLst>
          </p:cNvPr>
          <p:cNvSpPr/>
          <p:nvPr/>
        </p:nvSpPr>
        <p:spPr>
          <a:xfrm>
            <a:off x="8179416" y="4127346"/>
            <a:ext cx="101617" cy="275258"/>
          </a:xfrm>
          <a:prstGeom prst="roundRect">
            <a:avLst/>
          </a:prstGeom>
          <a:solidFill>
            <a:srgbClr val="00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484A8292-2604-47F2-96EB-217B428B21BA}"/>
              </a:ext>
            </a:extLst>
          </p:cNvPr>
          <p:cNvSpPr/>
          <p:nvPr/>
        </p:nvSpPr>
        <p:spPr>
          <a:xfrm>
            <a:off x="8538543" y="4129327"/>
            <a:ext cx="101617" cy="275258"/>
          </a:xfrm>
          <a:prstGeom prst="roundRect">
            <a:avLst/>
          </a:prstGeom>
          <a:solidFill>
            <a:srgbClr val="00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580CC2B6-F504-4853-8C0C-82769F5EB854}"/>
              </a:ext>
            </a:extLst>
          </p:cNvPr>
          <p:cNvSpPr/>
          <p:nvPr/>
        </p:nvSpPr>
        <p:spPr>
          <a:xfrm>
            <a:off x="8897461" y="4131699"/>
            <a:ext cx="101617" cy="275258"/>
          </a:xfrm>
          <a:prstGeom prst="roundRect">
            <a:avLst/>
          </a:prstGeom>
          <a:solidFill>
            <a:srgbClr val="00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A5FBC5CF-CCF9-457C-9F35-13D21B69AD69}"/>
              </a:ext>
            </a:extLst>
          </p:cNvPr>
          <p:cNvSpPr/>
          <p:nvPr/>
        </p:nvSpPr>
        <p:spPr>
          <a:xfrm>
            <a:off x="9263424" y="4129149"/>
            <a:ext cx="101617" cy="275258"/>
          </a:xfrm>
          <a:prstGeom prst="roundRect">
            <a:avLst/>
          </a:prstGeom>
          <a:solidFill>
            <a:srgbClr val="00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2575499A-FF90-4A51-8E78-FB450F7363B0}"/>
              </a:ext>
            </a:extLst>
          </p:cNvPr>
          <p:cNvSpPr/>
          <p:nvPr/>
        </p:nvSpPr>
        <p:spPr>
          <a:xfrm>
            <a:off x="9622342" y="4131522"/>
            <a:ext cx="101617" cy="275258"/>
          </a:xfrm>
          <a:prstGeom prst="roundRect">
            <a:avLst/>
          </a:prstGeom>
          <a:solidFill>
            <a:srgbClr val="00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69E8E7C3-56BE-420C-B7AA-8AACD8C27898}"/>
              </a:ext>
            </a:extLst>
          </p:cNvPr>
          <p:cNvSpPr/>
          <p:nvPr/>
        </p:nvSpPr>
        <p:spPr>
          <a:xfrm>
            <a:off x="9989551" y="4127346"/>
            <a:ext cx="101617" cy="275258"/>
          </a:xfrm>
          <a:prstGeom prst="roundRect">
            <a:avLst/>
          </a:prstGeom>
          <a:solidFill>
            <a:srgbClr val="00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9892CEB7-8A47-4455-8527-983C5B18DD1F}"/>
              </a:ext>
            </a:extLst>
          </p:cNvPr>
          <p:cNvSpPr txBox="1"/>
          <p:nvPr/>
        </p:nvSpPr>
        <p:spPr>
          <a:xfrm>
            <a:off x="10487727" y="4007741"/>
            <a:ext cx="800220" cy="574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45" dirty="0"/>
              <a:t>(Optional)</a:t>
            </a:r>
          </a:p>
          <a:p>
            <a:pPr algn="ctr"/>
            <a:r>
              <a:rPr lang="de-DE" sz="1045" dirty="0" err="1"/>
              <a:t>Positional</a:t>
            </a:r>
            <a:r>
              <a:rPr lang="de-DE" sz="1045" dirty="0"/>
              <a:t> </a:t>
            </a:r>
          </a:p>
          <a:p>
            <a:pPr algn="ctr"/>
            <a:r>
              <a:rPr lang="de-DE" sz="1045" dirty="0"/>
              <a:t>Embedding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88C9878F-C834-4C46-A9BC-DB7D74B7B9DD}"/>
              </a:ext>
            </a:extLst>
          </p:cNvPr>
          <p:cNvCxnSpPr>
            <a:cxnSpLocks/>
          </p:cNvCxnSpPr>
          <p:nvPr/>
        </p:nvCxnSpPr>
        <p:spPr>
          <a:xfrm flipH="1">
            <a:off x="10283300" y="4272742"/>
            <a:ext cx="214363" cy="360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C5FCAECC-D530-4059-A19A-AA45A0149F8B}"/>
              </a:ext>
            </a:extLst>
          </p:cNvPr>
          <p:cNvSpPr/>
          <p:nvPr/>
        </p:nvSpPr>
        <p:spPr>
          <a:xfrm>
            <a:off x="6977657" y="4130005"/>
            <a:ext cx="101617" cy="27525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45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hteck: abgerundete Ecken 81">
            <a:extLst>
              <a:ext uri="{FF2B5EF4-FFF2-40B4-BE49-F238E27FC236}">
                <a16:creationId xmlns:a16="http://schemas.microsoft.com/office/drawing/2014/main" id="{D27FCA74-94BE-4FAA-BC60-5BE02EBDFFCE}"/>
              </a:ext>
            </a:extLst>
          </p:cNvPr>
          <p:cNvSpPr/>
          <p:nvPr/>
        </p:nvSpPr>
        <p:spPr>
          <a:xfrm>
            <a:off x="7336575" y="4136126"/>
            <a:ext cx="101617" cy="27525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45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05046C9E-1896-4992-BF1D-198043EFEBB3}"/>
              </a:ext>
            </a:extLst>
          </p:cNvPr>
          <p:cNvSpPr/>
          <p:nvPr/>
        </p:nvSpPr>
        <p:spPr>
          <a:xfrm>
            <a:off x="7703785" y="4130005"/>
            <a:ext cx="101617" cy="27525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45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FCC7F444-314A-4339-9475-52EC9EBBE462}"/>
              </a:ext>
            </a:extLst>
          </p:cNvPr>
          <p:cNvSpPr/>
          <p:nvPr/>
        </p:nvSpPr>
        <p:spPr>
          <a:xfrm>
            <a:off x="8063041" y="4130005"/>
            <a:ext cx="101617" cy="27525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45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FEB05609-26CC-40D6-BDEC-46C357679E88}"/>
              </a:ext>
            </a:extLst>
          </p:cNvPr>
          <p:cNvSpPr/>
          <p:nvPr/>
        </p:nvSpPr>
        <p:spPr>
          <a:xfrm>
            <a:off x="8421128" y="4136126"/>
            <a:ext cx="101617" cy="27525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45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0E020137-EC37-43C7-89AA-D17A52C6919F}"/>
              </a:ext>
            </a:extLst>
          </p:cNvPr>
          <p:cNvSpPr/>
          <p:nvPr/>
        </p:nvSpPr>
        <p:spPr>
          <a:xfrm>
            <a:off x="8781078" y="4130005"/>
            <a:ext cx="101617" cy="27525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45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D2DDF088-E6A8-4CB4-8BD3-773296BF0B50}"/>
              </a:ext>
            </a:extLst>
          </p:cNvPr>
          <p:cNvSpPr/>
          <p:nvPr/>
        </p:nvSpPr>
        <p:spPr>
          <a:xfrm>
            <a:off x="9143768" y="4130005"/>
            <a:ext cx="101617" cy="27525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45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6653B216-0D56-448C-AF9E-A5C55002F1E5}"/>
              </a:ext>
            </a:extLst>
          </p:cNvPr>
          <p:cNvSpPr/>
          <p:nvPr/>
        </p:nvSpPr>
        <p:spPr>
          <a:xfrm>
            <a:off x="9502033" y="4136126"/>
            <a:ext cx="101617" cy="27525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45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0AD71EF6-271A-4052-90A0-ED68E1148664}"/>
              </a:ext>
            </a:extLst>
          </p:cNvPr>
          <p:cNvSpPr/>
          <p:nvPr/>
        </p:nvSpPr>
        <p:spPr>
          <a:xfrm>
            <a:off x="9872755" y="4130005"/>
            <a:ext cx="101617" cy="27525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45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7A95F6D0-C83F-430F-A8E0-E2DE03A028D3}"/>
              </a:ext>
            </a:extLst>
          </p:cNvPr>
          <p:cNvCxnSpPr>
            <a:cxnSpLocks/>
          </p:cNvCxnSpPr>
          <p:nvPr/>
        </p:nvCxnSpPr>
        <p:spPr>
          <a:xfrm flipV="1">
            <a:off x="2840097" y="389914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E48E0CBA-6395-446D-8CFF-B8C262BD9C5F}"/>
              </a:ext>
            </a:extLst>
          </p:cNvPr>
          <p:cNvCxnSpPr>
            <a:cxnSpLocks/>
          </p:cNvCxnSpPr>
          <p:nvPr/>
        </p:nvCxnSpPr>
        <p:spPr>
          <a:xfrm flipV="1">
            <a:off x="3199014" y="389914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FCB472EE-CFCC-4840-9CEC-F795B1039D19}"/>
              </a:ext>
            </a:extLst>
          </p:cNvPr>
          <p:cNvCxnSpPr>
            <a:cxnSpLocks/>
          </p:cNvCxnSpPr>
          <p:nvPr/>
        </p:nvCxnSpPr>
        <p:spPr>
          <a:xfrm flipV="1">
            <a:off x="3565861" y="389914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43D500D-D4E0-4871-8BD1-5423BE6AD334}"/>
              </a:ext>
            </a:extLst>
          </p:cNvPr>
          <p:cNvCxnSpPr>
            <a:cxnSpLocks/>
          </p:cNvCxnSpPr>
          <p:nvPr/>
        </p:nvCxnSpPr>
        <p:spPr>
          <a:xfrm flipV="1">
            <a:off x="3924779" y="389914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C096BFB0-55F0-45F3-801A-04F8C97EAFC6}"/>
              </a:ext>
            </a:extLst>
          </p:cNvPr>
          <p:cNvCxnSpPr>
            <a:cxnSpLocks/>
          </p:cNvCxnSpPr>
          <p:nvPr/>
        </p:nvCxnSpPr>
        <p:spPr>
          <a:xfrm flipV="1">
            <a:off x="4282139" y="389914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6085BC2A-7FF9-4C20-8F3C-FD380331A277}"/>
              </a:ext>
            </a:extLst>
          </p:cNvPr>
          <p:cNvCxnSpPr>
            <a:cxnSpLocks/>
          </p:cNvCxnSpPr>
          <p:nvPr/>
        </p:nvCxnSpPr>
        <p:spPr>
          <a:xfrm flipV="1">
            <a:off x="4641056" y="389914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5DA4ED37-7C77-4757-AA5E-601D484AACFC}"/>
              </a:ext>
            </a:extLst>
          </p:cNvPr>
          <p:cNvCxnSpPr>
            <a:cxnSpLocks/>
          </p:cNvCxnSpPr>
          <p:nvPr/>
        </p:nvCxnSpPr>
        <p:spPr>
          <a:xfrm flipV="1">
            <a:off x="5007903" y="389914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06EF7634-5C83-4CBD-A738-7E084FA8F605}"/>
              </a:ext>
            </a:extLst>
          </p:cNvPr>
          <p:cNvCxnSpPr>
            <a:cxnSpLocks/>
          </p:cNvCxnSpPr>
          <p:nvPr/>
        </p:nvCxnSpPr>
        <p:spPr>
          <a:xfrm flipV="1">
            <a:off x="5366820" y="389584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41A71010-D522-4D47-9074-DC1B39D119A0}"/>
              </a:ext>
            </a:extLst>
          </p:cNvPr>
          <p:cNvCxnSpPr>
            <a:cxnSpLocks/>
          </p:cNvCxnSpPr>
          <p:nvPr/>
        </p:nvCxnSpPr>
        <p:spPr>
          <a:xfrm flipV="1">
            <a:off x="5725086" y="389584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: abgerundete Ecken 98">
                <a:extLst>
                  <a:ext uri="{FF2B5EF4-FFF2-40B4-BE49-F238E27FC236}">
                    <a16:creationId xmlns:a16="http://schemas.microsoft.com/office/drawing/2014/main" id="{2899DBAA-4CBE-4E6C-9D9C-95E13843FA4A}"/>
                  </a:ext>
                </a:extLst>
              </p:cNvPr>
              <p:cNvSpPr/>
              <p:nvPr/>
            </p:nvSpPr>
            <p:spPr>
              <a:xfrm>
                <a:off x="2502052" y="3542628"/>
                <a:ext cx="3556148" cy="318585"/>
              </a:xfrm>
              <a:prstGeom prst="roundRect">
                <a:avLst/>
              </a:prstGeom>
              <a:solidFill>
                <a:srgbClr val="4472C4">
                  <a:alpha val="7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45" dirty="0">
                    <a:solidFill>
                      <a:schemeClr val="tx1"/>
                    </a:solidFill>
                  </a:rPr>
                  <a:t>Transformer Encoder </a:t>
                </a:r>
                <a14:m>
                  <m:oMath xmlns:m="http://schemas.openxmlformats.org/officeDocument/2006/math">
                    <m:r>
                      <a:rPr lang="de-DE" sz="1045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sz="1045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de-DE" sz="1045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Rechteck: abgerundete Ecken 98">
                <a:extLst>
                  <a:ext uri="{FF2B5EF4-FFF2-40B4-BE49-F238E27FC236}">
                    <a16:creationId xmlns:a16="http://schemas.microsoft.com/office/drawing/2014/main" id="{2899DBAA-4CBE-4E6C-9D9C-95E13843F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052" y="3542628"/>
                <a:ext cx="3556148" cy="31858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3E6BA8C9-E1A7-4310-85BC-AE51D98E4BDD}"/>
              </a:ext>
            </a:extLst>
          </p:cNvPr>
          <p:cNvCxnSpPr>
            <a:cxnSpLocks/>
          </p:cNvCxnSpPr>
          <p:nvPr/>
        </p:nvCxnSpPr>
        <p:spPr>
          <a:xfrm flipV="1">
            <a:off x="2840097" y="334889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2ED1E6F2-4496-4D50-8B6B-974DE172E922}"/>
              </a:ext>
            </a:extLst>
          </p:cNvPr>
          <p:cNvCxnSpPr>
            <a:cxnSpLocks/>
          </p:cNvCxnSpPr>
          <p:nvPr/>
        </p:nvCxnSpPr>
        <p:spPr>
          <a:xfrm flipV="1">
            <a:off x="3199014" y="334889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147B70FC-5DA5-46F9-BF80-8556E9B723EE}"/>
              </a:ext>
            </a:extLst>
          </p:cNvPr>
          <p:cNvCxnSpPr>
            <a:cxnSpLocks/>
          </p:cNvCxnSpPr>
          <p:nvPr/>
        </p:nvCxnSpPr>
        <p:spPr>
          <a:xfrm flipV="1">
            <a:off x="3565861" y="334889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5177A7D8-46D5-4CC5-8C6B-FDC0730F60E5}"/>
              </a:ext>
            </a:extLst>
          </p:cNvPr>
          <p:cNvCxnSpPr>
            <a:cxnSpLocks/>
          </p:cNvCxnSpPr>
          <p:nvPr/>
        </p:nvCxnSpPr>
        <p:spPr>
          <a:xfrm flipV="1">
            <a:off x="3924779" y="334889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3D4C401A-A6E1-47D2-8833-E773D6F148DE}"/>
              </a:ext>
            </a:extLst>
          </p:cNvPr>
          <p:cNvCxnSpPr>
            <a:cxnSpLocks/>
          </p:cNvCxnSpPr>
          <p:nvPr/>
        </p:nvCxnSpPr>
        <p:spPr>
          <a:xfrm flipV="1">
            <a:off x="4282139" y="334889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2486222C-2B37-4420-B46C-F6BE9992BEA2}"/>
              </a:ext>
            </a:extLst>
          </p:cNvPr>
          <p:cNvCxnSpPr>
            <a:cxnSpLocks/>
          </p:cNvCxnSpPr>
          <p:nvPr/>
        </p:nvCxnSpPr>
        <p:spPr>
          <a:xfrm flipV="1">
            <a:off x="4641056" y="334889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667B619F-F924-44F9-81FD-A6255FE34136}"/>
              </a:ext>
            </a:extLst>
          </p:cNvPr>
          <p:cNvCxnSpPr>
            <a:cxnSpLocks/>
          </p:cNvCxnSpPr>
          <p:nvPr/>
        </p:nvCxnSpPr>
        <p:spPr>
          <a:xfrm flipV="1">
            <a:off x="5007903" y="334889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8021D0CA-7678-442C-96B3-420AF8D81195}"/>
              </a:ext>
            </a:extLst>
          </p:cNvPr>
          <p:cNvCxnSpPr>
            <a:cxnSpLocks/>
          </p:cNvCxnSpPr>
          <p:nvPr/>
        </p:nvCxnSpPr>
        <p:spPr>
          <a:xfrm flipV="1">
            <a:off x="5366820" y="334559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D6B66E0F-B253-4876-BB54-0926FB4035B8}"/>
              </a:ext>
            </a:extLst>
          </p:cNvPr>
          <p:cNvCxnSpPr>
            <a:cxnSpLocks/>
          </p:cNvCxnSpPr>
          <p:nvPr/>
        </p:nvCxnSpPr>
        <p:spPr>
          <a:xfrm flipV="1">
            <a:off x="5725086" y="334559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: abgerundete Ecken 108">
            <a:extLst>
              <a:ext uri="{FF2B5EF4-FFF2-40B4-BE49-F238E27FC236}">
                <a16:creationId xmlns:a16="http://schemas.microsoft.com/office/drawing/2014/main" id="{AC87F463-17B7-4C8A-AF58-7CCA879DA157}"/>
              </a:ext>
            </a:extLst>
          </p:cNvPr>
          <p:cNvSpPr/>
          <p:nvPr/>
        </p:nvSpPr>
        <p:spPr>
          <a:xfrm>
            <a:off x="2790171" y="3050584"/>
            <a:ext cx="101617" cy="275258"/>
          </a:xfrm>
          <a:prstGeom prst="roundRect">
            <a:avLst/>
          </a:prstGeom>
          <a:solidFill>
            <a:srgbClr val="4472C4">
              <a:alpha val="75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110" name="Rechteck: abgerundete Ecken 109">
            <a:extLst>
              <a:ext uri="{FF2B5EF4-FFF2-40B4-BE49-F238E27FC236}">
                <a16:creationId xmlns:a16="http://schemas.microsoft.com/office/drawing/2014/main" id="{419E3937-3F29-44A6-ADC3-51D02275F0BD}"/>
              </a:ext>
            </a:extLst>
          </p:cNvPr>
          <p:cNvSpPr/>
          <p:nvPr/>
        </p:nvSpPr>
        <p:spPr>
          <a:xfrm>
            <a:off x="3149089" y="3052956"/>
            <a:ext cx="101617" cy="275258"/>
          </a:xfrm>
          <a:prstGeom prst="roundRect">
            <a:avLst/>
          </a:prstGeom>
          <a:solidFill>
            <a:srgbClr val="4472C4">
              <a:alpha val="75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E757D732-D80F-4345-9120-A2714DB3DEEB}"/>
              </a:ext>
            </a:extLst>
          </p:cNvPr>
          <p:cNvSpPr/>
          <p:nvPr/>
        </p:nvSpPr>
        <p:spPr>
          <a:xfrm>
            <a:off x="3515052" y="3050405"/>
            <a:ext cx="101617" cy="275258"/>
          </a:xfrm>
          <a:prstGeom prst="roundRect">
            <a:avLst/>
          </a:prstGeom>
          <a:solidFill>
            <a:srgbClr val="4472C4">
              <a:alpha val="75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112" name="Rechteck: abgerundete Ecken 111">
            <a:extLst>
              <a:ext uri="{FF2B5EF4-FFF2-40B4-BE49-F238E27FC236}">
                <a16:creationId xmlns:a16="http://schemas.microsoft.com/office/drawing/2014/main" id="{D8DBA147-1C86-4E92-B50F-12A43E05945C}"/>
              </a:ext>
            </a:extLst>
          </p:cNvPr>
          <p:cNvSpPr/>
          <p:nvPr/>
        </p:nvSpPr>
        <p:spPr>
          <a:xfrm>
            <a:off x="3873970" y="3052778"/>
            <a:ext cx="101617" cy="275258"/>
          </a:xfrm>
          <a:prstGeom prst="roundRect">
            <a:avLst/>
          </a:prstGeom>
          <a:solidFill>
            <a:srgbClr val="4472C4">
              <a:alpha val="75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D6EFBD2F-FA64-4B62-BA68-1AD54752C52F}"/>
              </a:ext>
            </a:extLst>
          </p:cNvPr>
          <p:cNvSpPr/>
          <p:nvPr/>
        </p:nvSpPr>
        <p:spPr>
          <a:xfrm>
            <a:off x="4233097" y="3054759"/>
            <a:ext cx="101617" cy="275258"/>
          </a:xfrm>
          <a:prstGeom prst="roundRect">
            <a:avLst/>
          </a:prstGeom>
          <a:solidFill>
            <a:srgbClr val="4472C4">
              <a:alpha val="75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114" name="Rechteck: abgerundete Ecken 113">
            <a:extLst>
              <a:ext uri="{FF2B5EF4-FFF2-40B4-BE49-F238E27FC236}">
                <a16:creationId xmlns:a16="http://schemas.microsoft.com/office/drawing/2014/main" id="{803B8FEB-6288-48C8-A298-7E9598F4A6F1}"/>
              </a:ext>
            </a:extLst>
          </p:cNvPr>
          <p:cNvSpPr/>
          <p:nvPr/>
        </p:nvSpPr>
        <p:spPr>
          <a:xfrm>
            <a:off x="4592015" y="3057132"/>
            <a:ext cx="101617" cy="275258"/>
          </a:xfrm>
          <a:prstGeom prst="roundRect">
            <a:avLst/>
          </a:prstGeom>
          <a:solidFill>
            <a:srgbClr val="4472C4">
              <a:alpha val="75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115" name="Rechteck: abgerundete Ecken 114">
            <a:extLst>
              <a:ext uri="{FF2B5EF4-FFF2-40B4-BE49-F238E27FC236}">
                <a16:creationId xmlns:a16="http://schemas.microsoft.com/office/drawing/2014/main" id="{53B6EA1B-714B-4AA2-8BD5-D129C560A5D2}"/>
              </a:ext>
            </a:extLst>
          </p:cNvPr>
          <p:cNvSpPr/>
          <p:nvPr/>
        </p:nvSpPr>
        <p:spPr>
          <a:xfrm>
            <a:off x="4957978" y="3054581"/>
            <a:ext cx="101617" cy="275258"/>
          </a:xfrm>
          <a:prstGeom prst="roundRect">
            <a:avLst/>
          </a:prstGeom>
          <a:solidFill>
            <a:srgbClr val="4472C4">
              <a:alpha val="75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FF45BC0C-228A-41C2-9124-D7EE87D9BA16}"/>
              </a:ext>
            </a:extLst>
          </p:cNvPr>
          <p:cNvSpPr/>
          <p:nvPr/>
        </p:nvSpPr>
        <p:spPr>
          <a:xfrm>
            <a:off x="5316896" y="3056954"/>
            <a:ext cx="101617" cy="275258"/>
          </a:xfrm>
          <a:prstGeom prst="roundRect">
            <a:avLst/>
          </a:prstGeom>
          <a:solidFill>
            <a:srgbClr val="4472C4">
              <a:alpha val="75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117" name="Rechteck: abgerundete Ecken 116">
            <a:extLst>
              <a:ext uri="{FF2B5EF4-FFF2-40B4-BE49-F238E27FC236}">
                <a16:creationId xmlns:a16="http://schemas.microsoft.com/office/drawing/2014/main" id="{F09CA7A2-F650-44A6-864F-77F2472F580D}"/>
              </a:ext>
            </a:extLst>
          </p:cNvPr>
          <p:cNvSpPr/>
          <p:nvPr/>
        </p:nvSpPr>
        <p:spPr>
          <a:xfrm>
            <a:off x="5684105" y="3052778"/>
            <a:ext cx="101617" cy="275258"/>
          </a:xfrm>
          <a:prstGeom prst="roundRect">
            <a:avLst/>
          </a:prstGeom>
          <a:solidFill>
            <a:srgbClr val="4472C4">
              <a:alpha val="75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1EAB3CC-36B1-404D-9A04-307E6AF30B51}"/>
              </a:ext>
            </a:extLst>
          </p:cNvPr>
          <p:cNvCxnSpPr>
            <a:cxnSpLocks/>
          </p:cNvCxnSpPr>
          <p:nvPr/>
        </p:nvCxnSpPr>
        <p:spPr>
          <a:xfrm flipV="1">
            <a:off x="7144710" y="389914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901754B8-AA72-40B8-B08C-1DC3B194513D}"/>
              </a:ext>
            </a:extLst>
          </p:cNvPr>
          <p:cNvCxnSpPr>
            <a:cxnSpLocks/>
          </p:cNvCxnSpPr>
          <p:nvPr/>
        </p:nvCxnSpPr>
        <p:spPr>
          <a:xfrm flipV="1">
            <a:off x="7503627" y="389914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4F57F47A-3451-4E64-9D33-2EBB0D1E8187}"/>
              </a:ext>
            </a:extLst>
          </p:cNvPr>
          <p:cNvCxnSpPr>
            <a:cxnSpLocks/>
          </p:cNvCxnSpPr>
          <p:nvPr/>
        </p:nvCxnSpPr>
        <p:spPr>
          <a:xfrm flipV="1">
            <a:off x="7870474" y="389914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174C6BEC-FAE7-4549-B1A7-B01240B7A9CF}"/>
              </a:ext>
            </a:extLst>
          </p:cNvPr>
          <p:cNvCxnSpPr>
            <a:cxnSpLocks/>
          </p:cNvCxnSpPr>
          <p:nvPr/>
        </p:nvCxnSpPr>
        <p:spPr>
          <a:xfrm flipV="1">
            <a:off x="8229392" y="389914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320FEE4F-B1B5-4063-BC44-410A62A7A89D}"/>
              </a:ext>
            </a:extLst>
          </p:cNvPr>
          <p:cNvCxnSpPr>
            <a:cxnSpLocks/>
          </p:cNvCxnSpPr>
          <p:nvPr/>
        </p:nvCxnSpPr>
        <p:spPr>
          <a:xfrm flipV="1">
            <a:off x="8586752" y="389914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B9F28FE1-614F-4185-9163-DAA310AEAF68}"/>
              </a:ext>
            </a:extLst>
          </p:cNvPr>
          <p:cNvCxnSpPr>
            <a:cxnSpLocks/>
          </p:cNvCxnSpPr>
          <p:nvPr/>
        </p:nvCxnSpPr>
        <p:spPr>
          <a:xfrm flipV="1">
            <a:off x="8945669" y="389914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3E9BACB6-1FD8-433A-9115-8B4EBE02E174}"/>
              </a:ext>
            </a:extLst>
          </p:cNvPr>
          <p:cNvCxnSpPr>
            <a:cxnSpLocks/>
          </p:cNvCxnSpPr>
          <p:nvPr/>
        </p:nvCxnSpPr>
        <p:spPr>
          <a:xfrm flipV="1">
            <a:off x="9312516" y="389914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D18A81D9-BAB9-497F-A9FF-030B0BB87933}"/>
              </a:ext>
            </a:extLst>
          </p:cNvPr>
          <p:cNvCxnSpPr>
            <a:cxnSpLocks/>
          </p:cNvCxnSpPr>
          <p:nvPr/>
        </p:nvCxnSpPr>
        <p:spPr>
          <a:xfrm flipV="1">
            <a:off x="9671433" y="389584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BCE6DCB8-B9F4-4FC9-B7E6-C6E359F3420B}"/>
              </a:ext>
            </a:extLst>
          </p:cNvPr>
          <p:cNvCxnSpPr>
            <a:cxnSpLocks/>
          </p:cNvCxnSpPr>
          <p:nvPr/>
        </p:nvCxnSpPr>
        <p:spPr>
          <a:xfrm flipV="1">
            <a:off x="10029699" y="3895845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hteck: abgerundete Ecken 126">
                <a:extLst>
                  <a:ext uri="{FF2B5EF4-FFF2-40B4-BE49-F238E27FC236}">
                    <a16:creationId xmlns:a16="http://schemas.microsoft.com/office/drawing/2014/main" id="{04FAF3DE-5421-4D6A-8939-1920E2C16571}"/>
                  </a:ext>
                </a:extLst>
              </p:cNvPr>
              <p:cNvSpPr/>
              <p:nvPr/>
            </p:nvSpPr>
            <p:spPr>
              <a:xfrm>
                <a:off x="6799685" y="3542628"/>
                <a:ext cx="3556148" cy="318585"/>
              </a:xfrm>
              <a:prstGeom prst="roundRect">
                <a:avLst/>
              </a:prstGeom>
              <a:solidFill>
                <a:srgbClr val="009999">
                  <a:alpha val="7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b="1" dirty="0" smtClean="0">
                    <a:solidFill>
                      <a:schemeClr val="tx1"/>
                    </a:solidFill>
                  </a:rPr>
                  <a:t>Transformer Encoder </a:t>
                </a:r>
                <a14:m>
                  <m:oMath xmlns:m="http://schemas.openxmlformats.org/officeDocument/2006/math">
                    <m:r>
                      <a:rPr lang="de-DE" sz="1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endParaRPr lang="de-DE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hteck: abgerundete Ecken 126">
                <a:extLst>
                  <a:ext uri="{FF2B5EF4-FFF2-40B4-BE49-F238E27FC236}">
                    <a16:creationId xmlns:a16="http://schemas.microsoft.com/office/drawing/2014/main" id="{04FAF3DE-5421-4D6A-8939-1920E2C16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685" y="3542628"/>
                <a:ext cx="3556148" cy="318585"/>
              </a:xfrm>
              <a:prstGeom prst="roundRect">
                <a:avLst/>
              </a:prstGeom>
              <a:blipFill>
                <a:blip r:embed="rId7"/>
                <a:stretch>
                  <a:fillRect b="-181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E91ED30F-3AA1-4F3C-B2D8-D6985421BFE1}"/>
              </a:ext>
            </a:extLst>
          </p:cNvPr>
          <p:cNvCxnSpPr>
            <a:cxnSpLocks/>
          </p:cNvCxnSpPr>
          <p:nvPr/>
        </p:nvCxnSpPr>
        <p:spPr>
          <a:xfrm flipV="1">
            <a:off x="7137730" y="334889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5B5B0246-A1A0-4A92-A3BA-0E116737242A}"/>
              </a:ext>
            </a:extLst>
          </p:cNvPr>
          <p:cNvCxnSpPr>
            <a:cxnSpLocks/>
          </p:cNvCxnSpPr>
          <p:nvPr/>
        </p:nvCxnSpPr>
        <p:spPr>
          <a:xfrm flipV="1">
            <a:off x="7496647" y="334889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3ED4A5B8-B320-4AE5-891C-A90FC43EE51E}"/>
              </a:ext>
            </a:extLst>
          </p:cNvPr>
          <p:cNvCxnSpPr>
            <a:cxnSpLocks/>
          </p:cNvCxnSpPr>
          <p:nvPr/>
        </p:nvCxnSpPr>
        <p:spPr>
          <a:xfrm flipV="1">
            <a:off x="7863494" y="334889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FA09B5CD-5C3B-436A-AC06-7B229D516D5D}"/>
              </a:ext>
            </a:extLst>
          </p:cNvPr>
          <p:cNvCxnSpPr>
            <a:cxnSpLocks/>
          </p:cNvCxnSpPr>
          <p:nvPr/>
        </p:nvCxnSpPr>
        <p:spPr>
          <a:xfrm flipV="1">
            <a:off x="8222412" y="334889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F9D85623-758D-4BE4-8275-6734276F8375}"/>
              </a:ext>
            </a:extLst>
          </p:cNvPr>
          <p:cNvCxnSpPr>
            <a:cxnSpLocks/>
          </p:cNvCxnSpPr>
          <p:nvPr/>
        </p:nvCxnSpPr>
        <p:spPr>
          <a:xfrm flipV="1">
            <a:off x="8579772" y="334889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25BDCA2B-1B02-4A95-8AE4-C9C18FD3A8C8}"/>
              </a:ext>
            </a:extLst>
          </p:cNvPr>
          <p:cNvCxnSpPr>
            <a:cxnSpLocks/>
          </p:cNvCxnSpPr>
          <p:nvPr/>
        </p:nvCxnSpPr>
        <p:spPr>
          <a:xfrm flipV="1">
            <a:off x="8938689" y="334889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150FC67C-F55C-4A25-8580-5F5A76FAB1DA}"/>
              </a:ext>
            </a:extLst>
          </p:cNvPr>
          <p:cNvCxnSpPr>
            <a:cxnSpLocks/>
          </p:cNvCxnSpPr>
          <p:nvPr/>
        </p:nvCxnSpPr>
        <p:spPr>
          <a:xfrm flipV="1">
            <a:off x="9305536" y="334889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47F0ABB1-6797-42DB-90AA-9E32B015478A}"/>
              </a:ext>
            </a:extLst>
          </p:cNvPr>
          <p:cNvCxnSpPr>
            <a:cxnSpLocks/>
          </p:cNvCxnSpPr>
          <p:nvPr/>
        </p:nvCxnSpPr>
        <p:spPr>
          <a:xfrm flipV="1">
            <a:off x="9664453" y="334559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55D19FC2-686B-4759-872E-CA951A744AF3}"/>
              </a:ext>
            </a:extLst>
          </p:cNvPr>
          <p:cNvCxnSpPr>
            <a:cxnSpLocks/>
          </p:cNvCxnSpPr>
          <p:nvPr/>
        </p:nvCxnSpPr>
        <p:spPr>
          <a:xfrm flipV="1">
            <a:off x="10022719" y="334559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: abgerundete Ecken 136">
            <a:extLst>
              <a:ext uri="{FF2B5EF4-FFF2-40B4-BE49-F238E27FC236}">
                <a16:creationId xmlns:a16="http://schemas.microsoft.com/office/drawing/2014/main" id="{196B8E08-BD78-4803-87AF-DA9603B0F9AD}"/>
              </a:ext>
            </a:extLst>
          </p:cNvPr>
          <p:cNvSpPr/>
          <p:nvPr/>
        </p:nvSpPr>
        <p:spPr>
          <a:xfrm>
            <a:off x="7087804" y="3050584"/>
            <a:ext cx="101617" cy="275258"/>
          </a:xfrm>
          <a:prstGeom prst="roundRect">
            <a:avLst/>
          </a:prstGeom>
          <a:solidFill>
            <a:srgbClr val="009999">
              <a:alpha val="48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138" name="Rechteck: abgerundete Ecken 137">
            <a:extLst>
              <a:ext uri="{FF2B5EF4-FFF2-40B4-BE49-F238E27FC236}">
                <a16:creationId xmlns:a16="http://schemas.microsoft.com/office/drawing/2014/main" id="{650B2A83-BFD9-4A80-AF51-7F4B2A21D7E3}"/>
              </a:ext>
            </a:extLst>
          </p:cNvPr>
          <p:cNvSpPr/>
          <p:nvPr/>
        </p:nvSpPr>
        <p:spPr>
          <a:xfrm>
            <a:off x="7446722" y="3052956"/>
            <a:ext cx="101617" cy="275258"/>
          </a:xfrm>
          <a:prstGeom prst="roundRect">
            <a:avLst/>
          </a:prstGeom>
          <a:solidFill>
            <a:srgbClr val="009999">
              <a:alpha val="48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139" name="Rechteck: abgerundete Ecken 138">
            <a:extLst>
              <a:ext uri="{FF2B5EF4-FFF2-40B4-BE49-F238E27FC236}">
                <a16:creationId xmlns:a16="http://schemas.microsoft.com/office/drawing/2014/main" id="{0B21550A-D402-4395-9EA3-92A7079CEB07}"/>
              </a:ext>
            </a:extLst>
          </p:cNvPr>
          <p:cNvSpPr/>
          <p:nvPr/>
        </p:nvSpPr>
        <p:spPr>
          <a:xfrm>
            <a:off x="7812685" y="3050405"/>
            <a:ext cx="101617" cy="275258"/>
          </a:xfrm>
          <a:prstGeom prst="roundRect">
            <a:avLst/>
          </a:prstGeom>
          <a:solidFill>
            <a:srgbClr val="009999">
              <a:alpha val="48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140" name="Rechteck: abgerundete Ecken 139">
            <a:extLst>
              <a:ext uri="{FF2B5EF4-FFF2-40B4-BE49-F238E27FC236}">
                <a16:creationId xmlns:a16="http://schemas.microsoft.com/office/drawing/2014/main" id="{07CDA142-8EE2-4681-8C8B-7C855B090DED}"/>
              </a:ext>
            </a:extLst>
          </p:cNvPr>
          <p:cNvSpPr/>
          <p:nvPr/>
        </p:nvSpPr>
        <p:spPr>
          <a:xfrm>
            <a:off x="8171603" y="3052778"/>
            <a:ext cx="101617" cy="275258"/>
          </a:xfrm>
          <a:prstGeom prst="roundRect">
            <a:avLst/>
          </a:prstGeom>
          <a:solidFill>
            <a:srgbClr val="009999">
              <a:alpha val="48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141" name="Rechteck: abgerundete Ecken 140">
            <a:extLst>
              <a:ext uri="{FF2B5EF4-FFF2-40B4-BE49-F238E27FC236}">
                <a16:creationId xmlns:a16="http://schemas.microsoft.com/office/drawing/2014/main" id="{1B6CC5DC-820E-41CA-8AC6-D8432DBDF759}"/>
              </a:ext>
            </a:extLst>
          </p:cNvPr>
          <p:cNvSpPr/>
          <p:nvPr/>
        </p:nvSpPr>
        <p:spPr>
          <a:xfrm>
            <a:off x="8530730" y="3054759"/>
            <a:ext cx="101617" cy="275258"/>
          </a:xfrm>
          <a:prstGeom prst="roundRect">
            <a:avLst/>
          </a:prstGeom>
          <a:solidFill>
            <a:srgbClr val="009999">
              <a:alpha val="48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142" name="Rechteck: abgerundete Ecken 141">
            <a:extLst>
              <a:ext uri="{FF2B5EF4-FFF2-40B4-BE49-F238E27FC236}">
                <a16:creationId xmlns:a16="http://schemas.microsoft.com/office/drawing/2014/main" id="{9C39A582-F2D0-405B-A4C5-0FC5C7F26B9A}"/>
              </a:ext>
            </a:extLst>
          </p:cNvPr>
          <p:cNvSpPr/>
          <p:nvPr/>
        </p:nvSpPr>
        <p:spPr>
          <a:xfrm>
            <a:off x="8889648" y="3057132"/>
            <a:ext cx="101617" cy="275258"/>
          </a:xfrm>
          <a:prstGeom prst="roundRect">
            <a:avLst/>
          </a:prstGeom>
          <a:solidFill>
            <a:srgbClr val="009999">
              <a:alpha val="48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143" name="Rechteck: abgerundete Ecken 142">
            <a:extLst>
              <a:ext uri="{FF2B5EF4-FFF2-40B4-BE49-F238E27FC236}">
                <a16:creationId xmlns:a16="http://schemas.microsoft.com/office/drawing/2014/main" id="{9A4C3078-2265-4D9A-B806-93C410FC07BD}"/>
              </a:ext>
            </a:extLst>
          </p:cNvPr>
          <p:cNvSpPr/>
          <p:nvPr/>
        </p:nvSpPr>
        <p:spPr>
          <a:xfrm>
            <a:off x="9255611" y="3054581"/>
            <a:ext cx="101617" cy="275258"/>
          </a:xfrm>
          <a:prstGeom prst="roundRect">
            <a:avLst/>
          </a:prstGeom>
          <a:solidFill>
            <a:srgbClr val="009999">
              <a:alpha val="48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144" name="Rechteck: abgerundete Ecken 143">
            <a:extLst>
              <a:ext uri="{FF2B5EF4-FFF2-40B4-BE49-F238E27FC236}">
                <a16:creationId xmlns:a16="http://schemas.microsoft.com/office/drawing/2014/main" id="{0BF0E1CB-D32B-4A70-986A-C97882F62892}"/>
              </a:ext>
            </a:extLst>
          </p:cNvPr>
          <p:cNvSpPr/>
          <p:nvPr/>
        </p:nvSpPr>
        <p:spPr>
          <a:xfrm>
            <a:off x="9614529" y="3056954"/>
            <a:ext cx="101617" cy="275258"/>
          </a:xfrm>
          <a:prstGeom prst="roundRect">
            <a:avLst/>
          </a:prstGeom>
          <a:solidFill>
            <a:srgbClr val="009999">
              <a:alpha val="48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145" name="Rechteck: abgerundete Ecken 144">
            <a:extLst>
              <a:ext uri="{FF2B5EF4-FFF2-40B4-BE49-F238E27FC236}">
                <a16:creationId xmlns:a16="http://schemas.microsoft.com/office/drawing/2014/main" id="{70974B21-3C95-42DB-A72F-81AD8939E712}"/>
              </a:ext>
            </a:extLst>
          </p:cNvPr>
          <p:cNvSpPr/>
          <p:nvPr/>
        </p:nvSpPr>
        <p:spPr>
          <a:xfrm>
            <a:off x="9981738" y="3052778"/>
            <a:ext cx="101617" cy="275258"/>
          </a:xfrm>
          <a:prstGeom prst="roundRect">
            <a:avLst/>
          </a:prstGeom>
          <a:solidFill>
            <a:srgbClr val="009999">
              <a:alpha val="48000"/>
            </a:srgb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</p:spTree>
    <p:extLst>
      <p:ext uri="{BB962C8B-B14F-4D97-AF65-F5344CB8AC3E}">
        <p14:creationId xmlns:p14="http://schemas.microsoft.com/office/powerpoint/2010/main" val="162643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-1.85185E-6 L 0.23347 -1.85185E-6 " pathEditMode="relative" rAng="0" ptsTypes="AA">
                                      <p:cBhvr>
                                        <p:cTn id="9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4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4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xit" presetSubtype="4" fill="hold" grpId="2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4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4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4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4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4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4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4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4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22" presetClass="entr" presetSubtype="4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4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22" presetClass="entr" presetSubtype="4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22" presetClass="entr" presetSubtype="4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22" presetClass="entr" presetSubtype="4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22" presetClass="entr" presetSubtype="4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4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20" grpId="0" animBg="1"/>
      <p:bldP spid="30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9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27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AFC08794-5360-4A55-9BC8-E401E3FE4D48}"/>
              </a:ext>
            </a:extLst>
          </p:cNvPr>
          <p:cNvCxnSpPr>
            <a:cxnSpLocks/>
          </p:cNvCxnSpPr>
          <p:nvPr/>
        </p:nvCxnSpPr>
        <p:spPr>
          <a:xfrm flipV="1">
            <a:off x="2838127" y="284724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CCEAF2F8-128D-40A2-B32C-6DAB469B37AE}"/>
              </a:ext>
            </a:extLst>
          </p:cNvPr>
          <p:cNvCxnSpPr>
            <a:cxnSpLocks/>
          </p:cNvCxnSpPr>
          <p:nvPr/>
        </p:nvCxnSpPr>
        <p:spPr>
          <a:xfrm flipV="1">
            <a:off x="3197044" y="284724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860CFA8D-D636-4F60-90C5-9E4D66CB0F72}"/>
              </a:ext>
            </a:extLst>
          </p:cNvPr>
          <p:cNvCxnSpPr>
            <a:cxnSpLocks/>
          </p:cNvCxnSpPr>
          <p:nvPr/>
        </p:nvCxnSpPr>
        <p:spPr>
          <a:xfrm flipV="1">
            <a:off x="3563891" y="284724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7333A418-9985-42B0-867D-66D4C5965B14}"/>
              </a:ext>
            </a:extLst>
          </p:cNvPr>
          <p:cNvCxnSpPr>
            <a:cxnSpLocks/>
          </p:cNvCxnSpPr>
          <p:nvPr/>
        </p:nvCxnSpPr>
        <p:spPr>
          <a:xfrm flipV="1">
            <a:off x="3922809" y="284724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AFC6AFF6-10A7-48A6-BBBD-887CA80B52BF}"/>
              </a:ext>
            </a:extLst>
          </p:cNvPr>
          <p:cNvCxnSpPr>
            <a:cxnSpLocks/>
          </p:cNvCxnSpPr>
          <p:nvPr/>
        </p:nvCxnSpPr>
        <p:spPr>
          <a:xfrm flipV="1">
            <a:off x="4280169" y="284724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BC5A2372-B9A4-455D-B1AF-A688272AEF90}"/>
              </a:ext>
            </a:extLst>
          </p:cNvPr>
          <p:cNvCxnSpPr>
            <a:cxnSpLocks/>
          </p:cNvCxnSpPr>
          <p:nvPr/>
        </p:nvCxnSpPr>
        <p:spPr>
          <a:xfrm flipV="1">
            <a:off x="4639086" y="284724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8CF93E16-75D5-4AC5-BF95-83EFCD26C7D2}"/>
              </a:ext>
            </a:extLst>
          </p:cNvPr>
          <p:cNvCxnSpPr>
            <a:cxnSpLocks/>
          </p:cNvCxnSpPr>
          <p:nvPr/>
        </p:nvCxnSpPr>
        <p:spPr>
          <a:xfrm flipV="1">
            <a:off x="5005933" y="284724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A2CE06AC-06B6-4674-B6D0-4CF0626906D5}"/>
              </a:ext>
            </a:extLst>
          </p:cNvPr>
          <p:cNvCxnSpPr>
            <a:cxnSpLocks/>
          </p:cNvCxnSpPr>
          <p:nvPr/>
        </p:nvCxnSpPr>
        <p:spPr>
          <a:xfrm flipV="1">
            <a:off x="5364850" y="284394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96D01965-3082-4AA0-A1C8-7FB7EDE50E4F}"/>
              </a:ext>
            </a:extLst>
          </p:cNvPr>
          <p:cNvCxnSpPr>
            <a:cxnSpLocks/>
          </p:cNvCxnSpPr>
          <p:nvPr/>
        </p:nvCxnSpPr>
        <p:spPr>
          <a:xfrm flipV="1">
            <a:off x="5723116" y="284394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EEDBC352-BAE9-4C54-8A9F-2ABB2D5D331F}"/>
              </a:ext>
            </a:extLst>
          </p:cNvPr>
          <p:cNvCxnSpPr>
            <a:cxnSpLocks/>
          </p:cNvCxnSpPr>
          <p:nvPr/>
        </p:nvCxnSpPr>
        <p:spPr>
          <a:xfrm flipV="1">
            <a:off x="7142740" y="284724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20814A30-D0DB-4813-B2B5-BDF1689F6965}"/>
              </a:ext>
            </a:extLst>
          </p:cNvPr>
          <p:cNvCxnSpPr>
            <a:cxnSpLocks/>
          </p:cNvCxnSpPr>
          <p:nvPr/>
        </p:nvCxnSpPr>
        <p:spPr>
          <a:xfrm flipV="1">
            <a:off x="7501657" y="284724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>
            <a:extLst>
              <a:ext uri="{FF2B5EF4-FFF2-40B4-BE49-F238E27FC236}">
                <a16:creationId xmlns:a16="http://schemas.microsoft.com/office/drawing/2014/main" id="{BF2164E3-CD42-4D06-81F2-E60FC2FC8CA2}"/>
              </a:ext>
            </a:extLst>
          </p:cNvPr>
          <p:cNvCxnSpPr>
            <a:cxnSpLocks/>
          </p:cNvCxnSpPr>
          <p:nvPr/>
        </p:nvCxnSpPr>
        <p:spPr>
          <a:xfrm flipV="1">
            <a:off x="7868504" y="284724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FD007B96-249B-423F-9F2D-F502A1E39F77}"/>
              </a:ext>
            </a:extLst>
          </p:cNvPr>
          <p:cNvCxnSpPr>
            <a:cxnSpLocks/>
          </p:cNvCxnSpPr>
          <p:nvPr/>
        </p:nvCxnSpPr>
        <p:spPr>
          <a:xfrm flipV="1">
            <a:off x="8227422" y="284724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3D269755-8BFB-44EC-B3AD-83EB7A685888}"/>
              </a:ext>
            </a:extLst>
          </p:cNvPr>
          <p:cNvCxnSpPr>
            <a:cxnSpLocks/>
          </p:cNvCxnSpPr>
          <p:nvPr/>
        </p:nvCxnSpPr>
        <p:spPr>
          <a:xfrm flipV="1">
            <a:off x="8584782" y="284724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EDBBD90B-A22A-4656-BD35-C08EF66E3891}"/>
              </a:ext>
            </a:extLst>
          </p:cNvPr>
          <p:cNvCxnSpPr>
            <a:cxnSpLocks/>
          </p:cNvCxnSpPr>
          <p:nvPr/>
        </p:nvCxnSpPr>
        <p:spPr>
          <a:xfrm flipV="1">
            <a:off x="8943699" y="284724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r Verbinder 160">
            <a:extLst>
              <a:ext uri="{FF2B5EF4-FFF2-40B4-BE49-F238E27FC236}">
                <a16:creationId xmlns:a16="http://schemas.microsoft.com/office/drawing/2014/main" id="{567FAFC1-9C0A-4BE4-8E5E-1B534C9A8105}"/>
              </a:ext>
            </a:extLst>
          </p:cNvPr>
          <p:cNvCxnSpPr>
            <a:cxnSpLocks/>
          </p:cNvCxnSpPr>
          <p:nvPr/>
        </p:nvCxnSpPr>
        <p:spPr>
          <a:xfrm flipV="1">
            <a:off x="9310546" y="284724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D83002C0-16ED-4ACC-8452-872CB580D510}"/>
              </a:ext>
            </a:extLst>
          </p:cNvPr>
          <p:cNvCxnSpPr>
            <a:cxnSpLocks/>
          </p:cNvCxnSpPr>
          <p:nvPr/>
        </p:nvCxnSpPr>
        <p:spPr>
          <a:xfrm flipV="1">
            <a:off x="9669463" y="284394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>
            <a:extLst>
              <a:ext uri="{FF2B5EF4-FFF2-40B4-BE49-F238E27FC236}">
                <a16:creationId xmlns:a16="http://schemas.microsoft.com/office/drawing/2014/main" id="{D9937D6C-03EE-4BCB-A0D8-1E6B4B70BD27}"/>
              </a:ext>
            </a:extLst>
          </p:cNvPr>
          <p:cNvCxnSpPr>
            <a:cxnSpLocks/>
          </p:cNvCxnSpPr>
          <p:nvPr/>
        </p:nvCxnSpPr>
        <p:spPr>
          <a:xfrm flipV="1">
            <a:off x="10027729" y="284394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hteck: abgerundete Ecken 163">
                <a:extLst>
                  <a:ext uri="{FF2B5EF4-FFF2-40B4-BE49-F238E27FC236}">
                    <a16:creationId xmlns:a16="http://schemas.microsoft.com/office/drawing/2014/main" id="{BFB1ECFD-FB27-4180-A25C-7B18FB894EE6}"/>
                  </a:ext>
                </a:extLst>
              </p:cNvPr>
              <p:cNvSpPr/>
              <p:nvPr/>
            </p:nvSpPr>
            <p:spPr>
              <a:xfrm>
                <a:off x="2502051" y="2474602"/>
                <a:ext cx="7860759" cy="318585"/>
              </a:xfrm>
              <a:prstGeom prst="roundRect">
                <a:avLst/>
              </a:prstGeom>
              <a:gradFill flip="none" rotWithShape="1">
                <a:gsLst>
                  <a:gs pos="29000">
                    <a:srgbClr val="7395D3"/>
                  </a:gs>
                  <a:gs pos="62000">
                    <a:srgbClr val="85CECE"/>
                  </a:gs>
                </a:gsLst>
                <a:lin ang="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zh-CN" sz="1045" dirty="0">
                    <a:solidFill>
                      <a:schemeClr val="tx1"/>
                    </a:solidFill>
                  </a:rPr>
                  <a:t>Cross Attention : </a:t>
                </a:r>
                <a:r>
                  <a:rPr lang="de-DE" sz="1045" dirty="0">
                    <a:solidFill>
                      <a:schemeClr val="tx1"/>
                    </a:solidFill>
                  </a:rPr>
                  <a:t>Transformer Encoder </a:t>
                </a:r>
                <a14:m>
                  <m:oMath xmlns:m="http://schemas.openxmlformats.org/officeDocument/2006/math">
                    <m:r>
                      <a:rPr lang="de-DE" sz="1045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sz="1045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de-DE" sz="1045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4" name="Rechteck: abgerundete Ecken 163">
                <a:extLst>
                  <a:ext uri="{FF2B5EF4-FFF2-40B4-BE49-F238E27FC236}">
                    <a16:creationId xmlns:a16="http://schemas.microsoft.com/office/drawing/2014/main" id="{BFB1ECFD-FB27-4180-A25C-7B18FB894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051" y="2474602"/>
                <a:ext cx="7860759" cy="31858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Gerader Verbinder 182">
            <a:extLst>
              <a:ext uri="{FF2B5EF4-FFF2-40B4-BE49-F238E27FC236}">
                <a16:creationId xmlns:a16="http://schemas.microsoft.com/office/drawing/2014/main" id="{254DE62B-58FD-4485-BD0C-E8E88D6F9C11}"/>
              </a:ext>
            </a:extLst>
          </p:cNvPr>
          <p:cNvCxnSpPr>
            <a:cxnSpLocks/>
          </p:cNvCxnSpPr>
          <p:nvPr/>
        </p:nvCxnSpPr>
        <p:spPr>
          <a:xfrm flipV="1">
            <a:off x="2841551" y="2254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15DF6A87-CC4E-496E-95AE-EDB5703FA526}"/>
              </a:ext>
            </a:extLst>
          </p:cNvPr>
          <p:cNvCxnSpPr>
            <a:cxnSpLocks/>
          </p:cNvCxnSpPr>
          <p:nvPr/>
        </p:nvCxnSpPr>
        <p:spPr>
          <a:xfrm flipV="1">
            <a:off x="3200468" y="2254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822F5EA3-A5F8-4980-A019-E3AA5F434697}"/>
              </a:ext>
            </a:extLst>
          </p:cNvPr>
          <p:cNvCxnSpPr>
            <a:cxnSpLocks/>
          </p:cNvCxnSpPr>
          <p:nvPr/>
        </p:nvCxnSpPr>
        <p:spPr>
          <a:xfrm flipV="1">
            <a:off x="3567315" y="2254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id="{B231A916-BA26-4796-A7D4-5CFFECC97C4E}"/>
              </a:ext>
            </a:extLst>
          </p:cNvPr>
          <p:cNvCxnSpPr>
            <a:cxnSpLocks/>
          </p:cNvCxnSpPr>
          <p:nvPr/>
        </p:nvCxnSpPr>
        <p:spPr>
          <a:xfrm flipV="1">
            <a:off x="3926233" y="2254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32AECAC6-58D8-481B-9F58-45B8E0F43D3A}"/>
              </a:ext>
            </a:extLst>
          </p:cNvPr>
          <p:cNvCxnSpPr>
            <a:cxnSpLocks/>
          </p:cNvCxnSpPr>
          <p:nvPr/>
        </p:nvCxnSpPr>
        <p:spPr>
          <a:xfrm flipV="1">
            <a:off x="4283593" y="2254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>
            <a:extLst>
              <a:ext uri="{FF2B5EF4-FFF2-40B4-BE49-F238E27FC236}">
                <a16:creationId xmlns:a16="http://schemas.microsoft.com/office/drawing/2014/main" id="{CDC24781-894A-4436-9862-0D867662C981}"/>
              </a:ext>
            </a:extLst>
          </p:cNvPr>
          <p:cNvCxnSpPr>
            <a:cxnSpLocks/>
          </p:cNvCxnSpPr>
          <p:nvPr/>
        </p:nvCxnSpPr>
        <p:spPr>
          <a:xfrm flipV="1">
            <a:off x="4642510" y="2254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D92A1D9C-687C-4AA2-9B0C-505165DF8AED}"/>
              </a:ext>
            </a:extLst>
          </p:cNvPr>
          <p:cNvCxnSpPr>
            <a:cxnSpLocks/>
          </p:cNvCxnSpPr>
          <p:nvPr/>
        </p:nvCxnSpPr>
        <p:spPr>
          <a:xfrm flipV="1">
            <a:off x="5009357" y="2254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r Verbinder 189">
            <a:extLst>
              <a:ext uri="{FF2B5EF4-FFF2-40B4-BE49-F238E27FC236}">
                <a16:creationId xmlns:a16="http://schemas.microsoft.com/office/drawing/2014/main" id="{E4995AC0-24C7-4D08-921A-52CDF22158CB}"/>
              </a:ext>
            </a:extLst>
          </p:cNvPr>
          <p:cNvCxnSpPr>
            <a:cxnSpLocks/>
          </p:cNvCxnSpPr>
          <p:nvPr/>
        </p:nvCxnSpPr>
        <p:spPr>
          <a:xfrm flipV="1">
            <a:off x="5368274" y="22508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>
            <a:extLst>
              <a:ext uri="{FF2B5EF4-FFF2-40B4-BE49-F238E27FC236}">
                <a16:creationId xmlns:a16="http://schemas.microsoft.com/office/drawing/2014/main" id="{834DB1FB-EF9B-47B9-A7E9-B0C2C4FD84F5}"/>
              </a:ext>
            </a:extLst>
          </p:cNvPr>
          <p:cNvCxnSpPr>
            <a:cxnSpLocks/>
          </p:cNvCxnSpPr>
          <p:nvPr/>
        </p:nvCxnSpPr>
        <p:spPr>
          <a:xfrm flipV="1">
            <a:off x="5726540" y="22508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>
            <a:extLst>
              <a:ext uri="{FF2B5EF4-FFF2-40B4-BE49-F238E27FC236}">
                <a16:creationId xmlns:a16="http://schemas.microsoft.com/office/drawing/2014/main" id="{5118CFB2-A8DE-49C3-A80B-7BF2E6A29C21}"/>
              </a:ext>
            </a:extLst>
          </p:cNvPr>
          <p:cNvCxnSpPr>
            <a:cxnSpLocks/>
          </p:cNvCxnSpPr>
          <p:nvPr/>
        </p:nvCxnSpPr>
        <p:spPr>
          <a:xfrm flipV="1">
            <a:off x="7146164" y="2254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B9FF645D-6B4E-48D1-B93E-3A5C7285C5AB}"/>
              </a:ext>
            </a:extLst>
          </p:cNvPr>
          <p:cNvCxnSpPr>
            <a:cxnSpLocks/>
          </p:cNvCxnSpPr>
          <p:nvPr/>
        </p:nvCxnSpPr>
        <p:spPr>
          <a:xfrm flipV="1">
            <a:off x="7505081" y="2254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>
            <a:extLst>
              <a:ext uri="{FF2B5EF4-FFF2-40B4-BE49-F238E27FC236}">
                <a16:creationId xmlns:a16="http://schemas.microsoft.com/office/drawing/2014/main" id="{A5E3531E-2C74-49C6-B01D-EF84A8803112}"/>
              </a:ext>
            </a:extLst>
          </p:cNvPr>
          <p:cNvCxnSpPr>
            <a:cxnSpLocks/>
          </p:cNvCxnSpPr>
          <p:nvPr/>
        </p:nvCxnSpPr>
        <p:spPr>
          <a:xfrm flipV="1">
            <a:off x="7871928" y="2254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5CD1A36B-531D-4E50-97A1-E55073971A5B}"/>
              </a:ext>
            </a:extLst>
          </p:cNvPr>
          <p:cNvCxnSpPr>
            <a:cxnSpLocks/>
          </p:cNvCxnSpPr>
          <p:nvPr/>
        </p:nvCxnSpPr>
        <p:spPr>
          <a:xfrm flipV="1">
            <a:off x="8230846" y="2254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5">
            <a:extLst>
              <a:ext uri="{FF2B5EF4-FFF2-40B4-BE49-F238E27FC236}">
                <a16:creationId xmlns:a16="http://schemas.microsoft.com/office/drawing/2014/main" id="{2BBE501D-AB9C-42D5-BA04-F44AEA3F0DA2}"/>
              </a:ext>
            </a:extLst>
          </p:cNvPr>
          <p:cNvCxnSpPr>
            <a:cxnSpLocks/>
          </p:cNvCxnSpPr>
          <p:nvPr/>
        </p:nvCxnSpPr>
        <p:spPr>
          <a:xfrm flipV="1">
            <a:off x="8588206" y="2254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>
            <a:extLst>
              <a:ext uri="{FF2B5EF4-FFF2-40B4-BE49-F238E27FC236}">
                <a16:creationId xmlns:a16="http://schemas.microsoft.com/office/drawing/2014/main" id="{6C818E53-3F75-436D-8383-BBAD94929AF7}"/>
              </a:ext>
            </a:extLst>
          </p:cNvPr>
          <p:cNvCxnSpPr>
            <a:cxnSpLocks/>
          </p:cNvCxnSpPr>
          <p:nvPr/>
        </p:nvCxnSpPr>
        <p:spPr>
          <a:xfrm flipV="1">
            <a:off x="8947123" y="2254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r Verbinder 197">
            <a:extLst>
              <a:ext uri="{FF2B5EF4-FFF2-40B4-BE49-F238E27FC236}">
                <a16:creationId xmlns:a16="http://schemas.microsoft.com/office/drawing/2014/main" id="{26F8E3FF-8344-444B-8D75-D6A5FBE65FBB}"/>
              </a:ext>
            </a:extLst>
          </p:cNvPr>
          <p:cNvCxnSpPr>
            <a:cxnSpLocks/>
          </p:cNvCxnSpPr>
          <p:nvPr/>
        </p:nvCxnSpPr>
        <p:spPr>
          <a:xfrm flipV="1">
            <a:off x="9313970" y="2254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r Verbinder 198">
            <a:extLst>
              <a:ext uri="{FF2B5EF4-FFF2-40B4-BE49-F238E27FC236}">
                <a16:creationId xmlns:a16="http://schemas.microsoft.com/office/drawing/2014/main" id="{F1AE5FE9-38DE-4146-8E5A-56A82C292016}"/>
              </a:ext>
            </a:extLst>
          </p:cNvPr>
          <p:cNvCxnSpPr>
            <a:cxnSpLocks/>
          </p:cNvCxnSpPr>
          <p:nvPr/>
        </p:nvCxnSpPr>
        <p:spPr>
          <a:xfrm flipV="1">
            <a:off x="9672887" y="22508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93840EA5-7C84-4E02-B746-74CB54952F43}"/>
              </a:ext>
            </a:extLst>
          </p:cNvPr>
          <p:cNvCxnSpPr>
            <a:cxnSpLocks/>
          </p:cNvCxnSpPr>
          <p:nvPr/>
        </p:nvCxnSpPr>
        <p:spPr>
          <a:xfrm flipV="1">
            <a:off x="10031153" y="22508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hteck: abgerundete Ecken 200">
            <a:extLst>
              <a:ext uri="{FF2B5EF4-FFF2-40B4-BE49-F238E27FC236}">
                <a16:creationId xmlns:a16="http://schemas.microsoft.com/office/drawing/2014/main" id="{52A158B2-BD92-40E0-94A1-BBBFFFEF4D96}"/>
              </a:ext>
            </a:extLst>
          </p:cNvPr>
          <p:cNvSpPr/>
          <p:nvPr/>
        </p:nvSpPr>
        <p:spPr>
          <a:xfrm>
            <a:off x="2783833" y="1945370"/>
            <a:ext cx="101617" cy="275258"/>
          </a:xfrm>
          <a:prstGeom prst="roundRect">
            <a:avLst/>
          </a:prstGeom>
          <a:solidFill>
            <a:srgbClr val="4472C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202" name="Rechteck: abgerundete Ecken 201">
            <a:extLst>
              <a:ext uri="{FF2B5EF4-FFF2-40B4-BE49-F238E27FC236}">
                <a16:creationId xmlns:a16="http://schemas.microsoft.com/office/drawing/2014/main" id="{203745ED-DFB2-4BFD-92BA-0440669F9AA3}"/>
              </a:ext>
            </a:extLst>
          </p:cNvPr>
          <p:cNvSpPr/>
          <p:nvPr/>
        </p:nvSpPr>
        <p:spPr>
          <a:xfrm>
            <a:off x="3142751" y="1947742"/>
            <a:ext cx="101617" cy="275258"/>
          </a:xfrm>
          <a:prstGeom prst="roundRect">
            <a:avLst/>
          </a:prstGeom>
          <a:solidFill>
            <a:srgbClr val="4472C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203" name="Rechteck: abgerundete Ecken 202">
            <a:extLst>
              <a:ext uri="{FF2B5EF4-FFF2-40B4-BE49-F238E27FC236}">
                <a16:creationId xmlns:a16="http://schemas.microsoft.com/office/drawing/2014/main" id="{3603973A-7AAD-45FB-8272-70624A9B813B}"/>
              </a:ext>
            </a:extLst>
          </p:cNvPr>
          <p:cNvSpPr/>
          <p:nvPr/>
        </p:nvSpPr>
        <p:spPr>
          <a:xfrm>
            <a:off x="3508714" y="1945191"/>
            <a:ext cx="101617" cy="275258"/>
          </a:xfrm>
          <a:prstGeom prst="roundRect">
            <a:avLst/>
          </a:prstGeom>
          <a:solidFill>
            <a:srgbClr val="4472C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204" name="Rechteck: abgerundete Ecken 203">
            <a:extLst>
              <a:ext uri="{FF2B5EF4-FFF2-40B4-BE49-F238E27FC236}">
                <a16:creationId xmlns:a16="http://schemas.microsoft.com/office/drawing/2014/main" id="{71E60561-AAA5-4C60-BBA8-4914517FF0E7}"/>
              </a:ext>
            </a:extLst>
          </p:cNvPr>
          <p:cNvSpPr/>
          <p:nvPr/>
        </p:nvSpPr>
        <p:spPr>
          <a:xfrm>
            <a:off x="3867632" y="1947564"/>
            <a:ext cx="101617" cy="275258"/>
          </a:xfrm>
          <a:prstGeom prst="roundRect">
            <a:avLst/>
          </a:prstGeom>
          <a:solidFill>
            <a:srgbClr val="4472C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205" name="Rechteck: abgerundete Ecken 204">
            <a:extLst>
              <a:ext uri="{FF2B5EF4-FFF2-40B4-BE49-F238E27FC236}">
                <a16:creationId xmlns:a16="http://schemas.microsoft.com/office/drawing/2014/main" id="{45DE472F-3805-4FA4-8FC7-CF1843B6C14A}"/>
              </a:ext>
            </a:extLst>
          </p:cNvPr>
          <p:cNvSpPr/>
          <p:nvPr/>
        </p:nvSpPr>
        <p:spPr>
          <a:xfrm>
            <a:off x="4226759" y="1949545"/>
            <a:ext cx="101617" cy="275258"/>
          </a:xfrm>
          <a:prstGeom prst="roundRect">
            <a:avLst/>
          </a:prstGeom>
          <a:solidFill>
            <a:srgbClr val="4472C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206" name="Rechteck: abgerundete Ecken 205">
            <a:extLst>
              <a:ext uri="{FF2B5EF4-FFF2-40B4-BE49-F238E27FC236}">
                <a16:creationId xmlns:a16="http://schemas.microsoft.com/office/drawing/2014/main" id="{11FBCEDC-0477-4435-8FD8-67859EE70ABB}"/>
              </a:ext>
            </a:extLst>
          </p:cNvPr>
          <p:cNvSpPr/>
          <p:nvPr/>
        </p:nvSpPr>
        <p:spPr>
          <a:xfrm>
            <a:off x="4585677" y="1951918"/>
            <a:ext cx="101617" cy="275258"/>
          </a:xfrm>
          <a:prstGeom prst="roundRect">
            <a:avLst/>
          </a:prstGeom>
          <a:solidFill>
            <a:srgbClr val="4472C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207" name="Rechteck: abgerundete Ecken 206">
            <a:extLst>
              <a:ext uri="{FF2B5EF4-FFF2-40B4-BE49-F238E27FC236}">
                <a16:creationId xmlns:a16="http://schemas.microsoft.com/office/drawing/2014/main" id="{D301EE06-5F19-4FCE-892B-B1A1A39B79BC}"/>
              </a:ext>
            </a:extLst>
          </p:cNvPr>
          <p:cNvSpPr/>
          <p:nvPr/>
        </p:nvSpPr>
        <p:spPr>
          <a:xfrm>
            <a:off x="4951640" y="1949367"/>
            <a:ext cx="101617" cy="275258"/>
          </a:xfrm>
          <a:prstGeom prst="roundRect">
            <a:avLst/>
          </a:prstGeom>
          <a:solidFill>
            <a:srgbClr val="4472C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208" name="Rechteck: abgerundete Ecken 207">
            <a:extLst>
              <a:ext uri="{FF2B5EF4-FFF2-40B4-BE49-F238E27FC236}">
                <a16:creationId xmlns:a16="http://schemas.microsoft.com/office/drawing/2014/main" id="{B1ADE29A-AFF1-46AD-9A8F-9E5D6210C7BB}"/>
              </a:ext>
            </a:extLst>
          </p:cNvPr>
          <p:cNvSpPr/>
          <p:nvPr/>
        </p:nvSpPr>
        <p:spPr>
          <a:xfrm>
            <a:off x="5310558" y="1951740"/>
            <a:ext cx="101617" cy="275258"/>
          </a:xfrm>
          <a:prstGeom prst="roundRect">
            <a:avLst/>
          </a:prstGeom>
          <a:solidFill>
            <a:srgbClr val="4472C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209" name="Rechteck: abgerundete Ecken 208">
            <a:extLst>
              <a:ext uri="{FF2B5EF4-FFF2-40B4-BE49-F238E27FC236}">
                <a16:creationId xmlns:a16="http://schemas.microsoft.com/office/drawing/2014/main" id="{14113516-4A79-4BCD-9F33-EB77FCEA8D77}"/>
              </a:ext>
            </a:extLst>
          </p:cNvPr>
          <p:cNvSpPr/>
          <p:nvPr/>
        </p:nvSpPr>
        <p:spPr>
          <a:xfrm>
            <a:off x="5677767" y="1947564"/>
            <a:ext cx="101617" cy="275258"/>
          </a:xfrm>
          <a:prstGeom prst="roundRect">
            <a:avLst/>
          </a:prstGeom>
          <a:solidFill>
            <a:srgbClr val="4472C4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210" name="Rechteck: abgerundete Ecken 209">
            <a:extLst>
              <a:ext uri="{FF2B5EF4-FFF2-40B4-BE49-F238E27FC236}">
                <a16:creationId xmlns:a16="http://schemas.microsoft.com/office/drawing/2014/main" id="{6192235A-03AD-48C7-8C49-01BEDC55A71E}"/>
              </a:ext>
            </a:extLst>
          </p:cNvPr>
          <p:cNvSpPr/>
          <p:nvPr/>
        </p:nvSpPr>
        <p:spPr>
          <a:xfrm>
            <a:off x="7089677" y="1938254"/>
            <a:ext cx="101617" cy="275258"/>
          </a:xfrm>
          <a:prstGeom prst="roundRect">
            <a:avLst/>
          </a:prstGeom>
          <a:solidFill>
            <a:srgbClr val="009999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211" name="Rechteck: abgerundete Ecken 210">
            <a:extLst>
              <a:ext uri="{FF2B5EF4-FFF2-40B4-BE49-F238E27FC236}">
                <a16:creationId xmlns:a16="http://schemas.microsoft.com/office/drawing/2014/main" id="{E628587E-E2DB-4695-AFAA-CC7D43F7FA37}"/>
              </a:ext>
            </a:extLst>
          </p:cNvPr>
          <p:cNvSpPr/>
          <p:nvPr/>
        </p:nvSpPr>
        <p:spPr>
          <a:xfrm>
            <a:off x="7448595" y="1940626"/>
            <a:ext cx="101617" cy="275258"/>
          </a:xfrm>
          <a:prstGeom prst="roundRect">
            <a:avLst/>
          </a:prstGeom>
          <a:solidFill>
            <a:srgbClr val="009999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212" name="Rechteck: abgerundete Ecken 211">
            <a:extLst>
              <a:ext uri="{FF2B5EF4-FFF2-40B4-BE49-F238E27FC236}">
                <a16:creationId xmlns:a16="http://schemas.microsoft.com/office/drawing/2014/main" id="{62F71E57-CF11-4785-97AD-721B34EB783C}"/>
              </a:ext>
            </a:extLst>
          </p:cNvPr>
          <p:cNvSpPr/>
          <p:nvPr/>
        </p:nvSpPr>
        <p:spPr>
          <a:xfrm>
            <a:off x="7814558" y="1938075"/>
            <a:ext cx="101617" cy="275258"/>
          </a:xfrm>
          <a:prstGeom prst="roundRect">
            <a:avLst/>
          </a:prstGeom>
          <a:solidFill>
            <a:srgbClr val="009999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213" name="Rechteck: abgerundete Ecken 212">
            <a:extLst>
              <a:ext uri="{FF2B5EF4-FFF2-40B4-BE49-F238E27FC236}">
                <a16:creationId xmlns:a16="http://schemas.microsoft.com/office/drawing/2014/main" id="{7CC2E6E6-2EA7-4A8F-8295-E67CAFDAE555}"/>
              </a:ext>
            </a:extLst>
          </p:cNvPr>
          <p:cNvSpPr/>
          <p:nvPr/>
        </p:nvSpPr>
        <p:spPr>
          <a:xfrm>
            <a:off x="8173476" y="1940448"/>
            <a:ext cx="101617" cy="275258"/>
          </a:xfrm>
          <a:prstGeom prst="roundRect">
            <a:avLst/>
          </a:prstGeom>
          <a:solidFill>
            <a:srgbClr val="009999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214" name="Rechteck: abgerundete Ecken 213">
            <a:extLst>
              <a:ext uri="{FF2B5EF4-FFF2-40B4-BE49-F238E27FC236}">
                <a16:creationId xmlns:a16="http://schemas.microsoft.com/office/drawing/2014/main" id="{55E7CDEB-A4D6-4FC2-98D6-56A5784008EF}"/>
              </a:ext>
            </a:extLst>
          </p:cNvPr>
          <p:cNvSpPr/>
          <p:nvPr/>
        </p:nvSpPr>
        <p:spPr>
          <a:xfrm>
            <a:off x="8532603" y="1942429"/>
            <a:ext cx="101617" cy="275258"/>
          </a:xfrm>
          <a:prstGeom prst="roundRect">
            <a:avLst/>
          </a:prstGeom>
          <a:solidFill>
            <a:srgbClr val="009999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215" name="Rechteck: abgerundete Ecken 214">
            <a:extLst>
              <a:ext uri="{FF2B5EF4-FFF2-40B4-BE49-F238E27FC236}">
                <a16:creationId xmlns:a16="http://schemas.microsoft.com/office/drawing/2014/main" id="{1EED272C-22CD-45D6-8601-1A9545A4A644}"/>
              </a:ext>
            </a:extLst>
          </p:cNvPr>
          <p:cNvSpPr/>
          <p:nvPr/>
        </p:nvSpPr>
        <p:spPr>
          <a:xfrm>
            <a:off x="8891521" y="1944802"/>
            <a:ext cx="101617" cy="275258"/>
          </a:xfrm>
          <a:prstGeom prst="roundRect">
            <a:avLst/>
          </a:prstGeom>
          <a:solidFill>
            <a:srgbClr val="009999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216" name="Rechteck: abgerundete Ecken 215">
            <a:extLst>
              <a:ext uri="{FF2B5EF4-FFF2-40B4-BE49-F238E27FC236}">
                <a16:creationId xmlns:a16="http://schemas.microsoft.com/office/drawing/2014/main" id="{C70E6172-A35C-425A-84C6-272A0CA9A264}"/>
              </a:ext>
            </a:extLst>
          </p:cNvPr>
          <p:cNvSpPr/>
          <p:nvPr/>
        </p:nvSpPr>
        <p:spPr>
          <a:xfrm>
            <a:off x="9257484" y="1942251"/>
            <a:ext cx="101617" cy="275258"/>
          </a:xfrm>
          <a:prstGeom prst="roundRect">
            <a:avLst/>
          </a:prstGeom>
          <a:solidFill>
            <a:srgbClr val="009999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217" name="Rechteck: abgerundete Ecken 216">
            <a:extLst>
              <a:ext uri="{FF2B5EF4-FFF2-40B4-BE49-F238E27FC236}">
                <a16:creationId xmlns:a16="http://schemas.microsoft.com/office/drawing/2014/main" id="{CD4CD0D1-576D-4FBE-A0E3-7C9BB038F8E4}"/>
              </a:ext>
            </a:extLst>
          </p:cNvPr>
          <p:cNvSpPr/>
          <p:nvPr/>
        </p:nvSpPr>
        <p:spPr>
          <a:xfrm>
            <a:off x="9616402" y="1944624"/>
            <a:ext cx="101617" cy="275258"/>
          </a:xfrm>
          <a:prstGeom prst="roundRect">
            <a:avLst/>
          </a:prstGeom>
          <a:solidFill>
            <a:srgbClr val="009999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218" name="Rechteck: abgerundete Ecken 217">
            <a:extLst>
              <a:ext uri="{FF2B5EF4-FFF2-40B4-BE49-F238E27FC236}">
                <a16:creationId xmlns:a16="http://schemas.microsoft.com/office/drawing/2014/main" id="{57F5B80D-1F89-4759-9A6B-E86ABA7B042B}"/>
              </a:ext>
            </a:extLst>
          </p:cNvPr>
          <p:cNvSpPr/>
          <p:nvPr/>
        </p:nvSpPr>
        <p:spPr>
          <a:xfrm>
            <a:off x="9983611" y="1940448"/>
            <a:ext cx="101617" cy="275258"/>
          </a:xfrm>
          <a:prstGeom prst="roundRect">
            <a:avLst/>
          </a:prstGeom>
          <a:solidFill>
            <a:srgbClr val="009999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cxnSp>
        <p:nvCxnSpPr>
          <p:cNvPr id="219" name="Gerader Verbinder 218">
            <a:extLst>
              <a:ext uri="{FF2B5EF4-FFF2-40B4-BE49-F238E27FC236}">
                <a16:creationId xmlns:a16="http://schemas.microsoft.com/office/drawing/2014/main" id="{C2859D1C-C638-46A4-A696-68038B15491D}"/>
              </a:ext>
            </a:extLst>
          </p:cNvPr>
          <p:cNvCxnSpPr>
            <a:cxnSpLocks/>
          </p:cNvCxnSpPr>
          <p:nvPr/>
        </p:nvCxnSpPr>
        <p:spPr>
          <a:xfrm flipV="1">
            <a:off x="2835888" y="1746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r Verbinder 219">
            <a:extLst>
              <a:ext uri="{FF2B5EF4-FFF2-40B4-BE49-F238E27FC236}">
                <a16:creationId xmlns:a16="http://schemas.microsoft.com/office/drawing/2014/main" id="{CC032E82-F9C6-41F8-AED8-5C54F2C0C793}"/>
              </a:ext>
            </a:extLst>
          </p:cNvPr>
          <p:cNvCxnSpPr>
            <a:cxnSpLocks/>
          </p:cNvCxnSpPr>
          <p:nvPr/>
        </p:nvCxnSpPr>
        <p:spPr>
          <a:xfrm flipV="1">
            <a:off x="3194805" y="1746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r Verbinder 220">
            <a:extLst>
              <a:ext uri="{FF2B5EF4-FFF2-40B4-BE49-F238E27FC236}">
                <a16:creationId xmlns:a16="http://schemas.microsoft.com/office/drawing/2014/main" id="{AD27B575-8BB8-4E6D-94CE-8E54D8BADDC0}"/>
              </a:ext>
            </a:extLst>
          </p:cNvPr>
          <p:cNvCxnSpPr>
            <a:cxnSpLocks/>
          </p:cNvCxnSpPr>
          <p:nvPr/>
        </p:nvCxnSpPr>
        <p:spPr>
          <a:xfrm flipV="1">
            <a:off x="3561652" y="1746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221">
            <a:extLst>
              <a:ext uri="{FF2B5EF4-FFF2-40B4-BE49-F238E27FC236}">
                <a16:creationId xmlns:a16="http://schemas.microsoft.com/office/drawing/2014/main" id="{70D18B4B-DEB8-44A5-A590-81A82CA7C5AA}"/>
              </a:ext>
            </a:extLst>
          </p:cNvPr>
          <p:cNvCxnSpPr>
            <a:cxnSpLocks/>
          </p:cNvCxnSpPr>
          <p:nvPr/>
        </p:nvCxnSpPr>
        <p:spPr>
          <a:xfrm flipV="1">
            <a:off x="3920570" y="1746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r Verbinder 222">
            <a:extLst>
              <a:ext uri="{FF2B5EF4-FFF2-40B4-BE49-F238E27FC236}">
                <a16:creationId xmlns:a16="http://schemas.microsoft.com/office/drawing/2014/main" id="{22B6D42B-ADBD-4ED9-A472-1806794507D2}"/>
              </a:ext>
            </a:extLst>
          </p:cNvPr>
          <p:cNvCxnSpPr>
            <a:cxnSpLocks/>
          </p:cNvCxnSpPr>
          <p:nvPr/>
        </p:nvCxnSpPr>
        <p:spPr>
          <a:xfrm flipV="1">
            <a:off x="4277930" y="1746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r Verbinder 223">
            <a:extLst>
              <a:ext uri="{FF2B5EF4-FFF2-40B4-BE49-F238E27FC236}">
                <a16:creationId xmlns:a16="http://schemas.microsoft.com/office/drawing/2014/main" id="{DE7E13EC-65B9-4EE2-A6D7-8E2E7CA02222}"/>
              </a:ext>
            </a:extLst>
          </p:cNvPr>
          <p:cNvCxnSpPr>
            <a:cxnSpLocks/>
          </p:cNvCxnSpPr>
          <p:nvPr/>
        </p:nvCxnSpPr>
        <p:spPr>
          <a:xfrm flipV="1">
            <a:off x="4636847" y="1746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r Verbinder 224">
            <a:extLst>
              <a:ext uri="{FF2B5EF4-FFF2-40B4-BE49-F238E27FC236}">
                <a16:creationId xmlns:a16="http://schemas.microsoft.com/office/drawing/2014/main" id="{C4A79166-022E-4969-BD69-5B942FA62BDA}"/>
              </a:ext>
            </a:extLst>
          </p:cNvPr>
          <p:cNvCxnSpPr>
            <a:cxnSpLocks/>
          </p:cNvCxnSpPr>
          <p:nvPr/>
        </p:nvCxnSpPr>
        <p:spPr>
          <a:xfrm flipV="1">
            <a:off x="5003694" y="1746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r Verbinder 225">
            <a:extLst>
              <a:ext uri="{FF2B5EF4-FFF2-40B4-BE49-F238E27FC236}">
                <a16:creationId xmlns:a16="http://schemas.microsoft.com/office/drawing/2014/main" id="{F3BED2FA-99CB-433C-A1F7-071E41D75E51}"/>
              </a:ext>
            </a:extLst>
          </p:cNvPr>
          <p:cNvCxnSpPr>
            <a:cxnSpLocks/>
          </p:cNvCxnSpPr>
          <p:nvPr/>
        </p:nvCxnSpPr>
        <p:spPr>
          <a:xfrm flipV="1">
            <a:off x="5362611" y="17428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r Verbinder 226">
            <a:extLst>
              <a:ext uri="{FF2B5EF4-FFF2-40B4-BE49-F238E27FC236}">
                <a16:creationId xmlns:a16="http://schemas.microsoft.com/office/drawing/2014/main" id="{4467DDF0-85F0-4DA6-AE29-23AE130A0D71}"/>
              </a:ext>
            </a:extLst>
          </p:cNvPr>
          <p:cNvCxnSpPr>
            <a:cxnSpLocks/>
          </p:cNvCxnSpPr>
          <p:nvPr/>
        </p:nvCxnSpPr>
        <p:spPr>
          <a:xfrm flipV="1">
            <a:off x="5720877" y="17428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rader Verbinder 227">
            <a:extLst>
              <a:ext uri="{FF2B5EF4-FFF2-40B4-BE49-F238E27FC236}">
                <a16:creationId xmlns:a16="http://schemas.microsoft.com/office/drawing/2014/main" id="{BA2AB7F2-128C-4144-8165-B09E8A9E4BB8}"/>
              </a:ext>
            </a:extLst>
          </p:cNvPr>
          <p:cNvCxnSpPr>
            <a:cxnSpLocks/>
          </p:cNvCxnSpPr>
          <p:nvPr/>
        </p:nvCxnSpPr>
        <p:spPr>
          <a:xfrm flipV="1">
            <a:off x="7142740" y="1746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r Verbinder 228">
            <a:extLst>
              <a:ext uri="{FF2B5EF4-FFF2-40B4-BE49-F238E27FC236}">
                <a16:creationId xmlns:a16="http://schemas.microsoft.com/office/drawing/2014/main" id="{49E45330-03F9-4A23-826A-690E69F0ECB5}"/>
              </a:ext>
            </a:extLst>
          </p:cNvPr>
          <p:cNvCxnSpPr>
            <a:cxnSpLocks/>
          </p:cNvCxnSpPr>
          <p:nvPr/>
        </p:nvCxnSpPr>
        <p:spPr>
          <a:xfrm flipV="1">
            <a:off x="7501657" y="1746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r Verbinder 229">
            <a:extLst>
              <a:ext uri="{FF2B5EF4-FFF2-40B4-BE49-F238E27FC236}">
                <a16:creationId xmlns:a16="http://schemas.microsoft.com/office/drawing/2014/main" id="{0239C691-869F-4004-BB9D-73848B97A644}"/>
              </a:ext>
            </a:extLst>
          </p:cNvPr>
          <p:cNvCxnSpPr>
            <a:cxnSpLocks/>
          </p:cNvCxnSpPr>
          <p:nvPr/>
        </p:nvCxnSpPr>
        <p:spPr>
          <a:xfrm flipV="1">
            <a:off x="7868504" y="1746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r Verbinder 230">
            <a:extLst>
              <a:ext uri="{FF2B5EF4-FFF2-40B4-BE49-F238E27FC236}">
                <a16:creationId xmlns:a16="http://schemas.microsoft.com/office/drawing/2014/main" id="{88C5BF0E-567E-4084-BAD4-D75FB88234CE}"/>
              </a:ext>
            </a:extLst>
          </p:cNvPr>
          <p:cNvCxnSpPr>
            <a:cxnSpLocks/>
          </p:cNvCxnSpPr>
          <p:nvPr/>
        </p:nvCxnSpPr>
        <p:spPr>
          <a:xfrm flipV="1">
            <a:off x="8227422" y="1746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r Verbinder 231">
            <a:extLst>
              <a:ext uri="{FF2B5EF4-FFF2-40B4-BE49-F238E27FC236}">
                <a16:creationId xmlns:a16="http://schemas.microsoft.com/office/drawing/2014/main" id="{71500790-93B8-4C6C-881E-5278E385B1B2}"/>
              </a:ext>
            </a:extLst>
          </p:cNvPr>
          <p:cNvCxnSpPr>
            <a:cxnSpLocks/>
          </p:cNvCxnSpPr>
          <p:nvPr/>
        </p:nvCxnSpPr>
        <p:spPr>
          <a:xfrm flipV="1">
            <a:off x="8584782" y="1746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r Verbinder 232">
            <a:extLst>
              <a:ext uri="{FF2B5EF4-FFF2-40B4-BE49-F238E27FC236}">
                <a16:creationId xmlns:a16="http://schemas.microsoft.com/office/drawing/2014/main" id="{3D6982DC-6AA3-4873-95E1-B4E0953213BB}"/>
              </a:ext>
            </a:extLst>
          </p:cNvPr>
          <p:cNvCxnSpPr>
            <a:cxnSpLocks/>
          </p:cNvCxnSpPr>
          <p:nvPr/>
        </p:nvCxnSpPr>
        <p:spPr>
          <a:xfrm flipV="1">
            <a:off x="8943699" y="1746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r Verbinder 233">
            <a:extLst>
              <a:ext uri="{FF2B5EF4-FFF2-40B4-BE49-F238E27FC236}">
                <a16:creationId xmlns:a16="http://schemas.microsoft.com/office/drawing/2014/main" id="{C022420F-DF97-4C0A-9011-B94B568437C6}"/>
              </a:ext>
            </a:extLst>
          </p:cNvPr>
          <p:cNvCxnSpPr>
            <a:cxnSpLocks/>
          </p:cNvCxnSpPr>
          <p:nvPr/>
        </p:nvCxnSpPr>
        <p:spPr>
          <a:xfrm flipV="1">
            <a:off x="9310546" y="17461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r Verbinder 234">
            <a:extLst>
              <a:ext uri="{FF2B5EF4-FFF2-40B4-BE49-F238E27FC236}">
                <a16:creationId xmlns:a16="http://schemas.microsoft.com/office/drawing/2014/main" id="{151A51E7-4DA2-4F51-AD91-EF0BEE860EF1}"/>
              </a:ext>
            </a:extLst>
          </p:cNvPr>
          <p:cNvCxnSpPr>
            <a:cxnSpLocks/>
          </p:cNvCxnSpPr>
          <p:nvPr/>
        </p:nvCxnSpPr>
        <p:spPr>
          <a:xfrm flipV="1">
            <a:off x="9669463" y="17428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r Verbinder 235">
            <a:extLst>
              <a:ext uri="{FF2B5EF4-FFF2-40B4-BE49-F238E27FC236}">
                <a16:creationId xmlns:a16="http://schemas.microsoft.com/office/drawing/2014/main" id="{8ABB820C-D84A-415C-A0D9-13C692392F37}"/>
              </a:ext>
            </a:extLst>
          </p:cNvPr>
          <p:cNvCxnSpPr>
            <a:cxnSpLocks/>
          </p:cNvCxnSpPr>
          <p:nvPr/>
        </p:nvCxnSpPr>
        <p:spPr>
          <a:xfrm flipV="1">
            <a:off x="10027729" y="1742852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: abgerundete Ecken 236">
            <a:extLst>
              <a:ext uri="{FF2B5EF4-FFF2-40B4-BE49-F238E27FC236}">
                <a16:creationId xmlns:a16="http://schemas.microsoft.com/office/drawing/2014/main" id="{EDF444D4-09F4-412D-9E69-B0C9676F731E}"/>
              </a:ext>
            </a:extLst>
          </p:cNvPr>
          <p:cNvSpPr/>
          <p:nvPr/>
        </p:nvSpPr>
        <p:spPr>
          <a:xfrm>
            <a:off x="2499493" y="1354206"/>
            <a:ext cx="3556148" cy="318585"/>
          </a:xfrm>
          <a:prstGeom prst="roundRect">
            <a:avLst/>
          </a:prstGeom>
          <a:solidFill>
            <a:srgbClr val="4472C4">
              <a:alpha val="25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Sequence</a:t>
            </a:r>
            <a:r>
              <a:rPr lang="de-DE" sz="1200" dirty="0">
                <a:solidFill>
                  <a:schemeClr val="tx1"/>
                </a:solidFill>
              </a:rPr>
              <a:t> Pooling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38" name="Rechteck: abgerundete Ecken 237">
            <a:extLst>
              <a:ext uri="{FF2B5EF4-FFF2-40B4-BE49-F238E27FC236}">
                <a16:creationId xmlns:a16="http://schemas.microsoft.com/office/drawing/2014/main" id="{CCA4A667-7F8F-44FD-AB1D-E1024E4EC6F2}"/>
              </a:ext>
            </a:extLst>
          </p:cNvPr>
          <p:cNvSpPr/>
          <p:nvPr/>
        </p:nvSpPr>
        <p:spPr>
          <a:xfrm>
            <a:off x="6806665" y="1354919"/>
            <a:ext cx="3556148" cy="318585"/>
          </a:xfrm>
          <a:prstGeom prst="roundRect">
            <a:avLst/>
          </a:prstGeom>
          <a:solidFill>
            <a:srgbClr val="009999">
              <a:alpha val="25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Sequence</a:t>
            </a:r>
            <a:r>
              <a:rPr lang="de-DE" sz="1200" dirty="0">
                <a:solidFill>
                  <a:schemeClr val="tx1"/>
                </a:solidFill>
              </a:rPr>
              <a:t> Pooling</a:t>
            </a:r>
            <a:endParaRPr lang="de-DE" sz="800" dirty="0">
              <a:solidFill>
                <a:schemeClr val="tx1"/>
              </a:solidFill>
            </a:endParaRPr>
          </a:p>
        </p:txBody>
      </p:sp>
      <p:cxnSp>
        <p:nvCxnSpPr>
          <p:cNvPr id="374" name="Gerader Verbinder 373">
            <a:extLst>
              <a:ext uri="{FF2B5EF4-FFF2-40B4-BE49-F238E27FC236}">
                <a16:creationId xmlns:a16="http://schemas.microsoft.com/office/drawing/2014/main" id="{88D4A9F9-C81D-4458-AF61-8FA838A5E2D6}"/>
              </a:ext>
            </a:extLst>
          </p:cNvPr>
          <p:cNvCxnSpPr>
            <a:cxnSpLocks/>
          </p:cNvCxnSpPr>
          <p:nvPr/>
        </p:nvCxnSpPr>
        <p:spPr>
          <a:xfrm flipV="1">
            <a:off x="4283593" y="1157677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hteck: abgerundete Ecken 374">
            <a:extLst>
              <a:ext uri="{FF2B5EF4-FFF2-40B4-BE49-F238E27FC236}">
                <a16:creationId xmlns:a16="http://schemas.microsoft.com/office/drawing/2014/main" id="{8D3A59CA-84CC-4713-A470-38B427958F55}"/>
              </a:ext>
            </a:extLst>
          </p:cNvPr>
          <p:cNvSpPr/>
          <p:nvPr/>
        </p:nvSpPr>
        <p:spPr>
          <a:xfrm>
            <a:off x="4226759" y="853070"/>
            <a:ext cx="101617" cy="275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cxnSp>
        <p:nvCxnSpPr>
          <p:cNvPr id="376" name="Gerader Verbinder 375">
            <a:extLst>
              <a:ext uri="{FF2B5EF4-FFF2-40B4-BE49-F238E27FC236}">
                <a16:creationId xmlns:a16="http://schemas.microsoft.com/office/drawing/2014/main" id="{2FE86B84-6F1A-48B2-9D91-A8C6AC569008}"/>
              </a:ext>
            </a:extLst>
          </p:cNvPr>
          <p:cNvCxnSpPr>
            <a:cxnSpLocks/>
          </p:cNvCxnSpPr>
          <p:nvPr/>
        </p:nvCxnSpPr>
        <p:spPr>
          <a:xfrm flipV="1">
            <a:off x="8579579" y="1162837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hteck: abgerundete Ecken 376">
            <a:extLst>
              <a:ext uri="{FF2B5EF4-FFF2-40B4-BE49-F238E27FC236}">
                <a16:creationId xmlns:a16="http://schemas.microsoft.com/office/drawing/2014/main" id="{62160A1A-11DB-4F20-9517-4DFD7A6D3A7B}"/>
              </a:ext>
            </a:extLst>
          </p:cNvPr>
          <p:cNvSpPr/>
          <p:nvPr/>
        </p:nvSpPr>
        <p:spPr>
          <a:xfrm>
            <a:off x="8522745" y="858230"/>
            <a:ext cx="101617" cy="275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40"/>
          </a:p>
        </p:txBody>
      </p:sp>
      <p:sp>
        <p:nvSpPr>
          <p:cNvPr id="513" name="Rechteck: abgerundete Ecken 512">
            <a:extLst>
              <a:ext uri="{FF2B5EF4-FFF2-40B4-BE49-F238E27FC236}">
                <a16:creationId xmlns:a16="http://schemas.microsoft.com/office/drawing/2014/main" id="{7F69D6BB-ABC3-492F-B4C6-8A13517A0A71}"/>
              </a:ext>
            </a:extLst>
          </p:cNvPr>
          <p:cNvSpPr/>
          <p:nvPr/>
        </p:nvSpPr>
        <p:spPr>
          <a:xfrm>
            <a:off x="4745040" y="817487"/>
            <a:ext cx="1034344" cy="3185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MLP Header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514" name="Rechteck: abgerundete Ecken 513">
            <a:extLst>
              <a:ext uri="{FF2B5EF4-FFF2-40B4-BE49-F238E27FC236}">
                <a16:creationId xmlns:a16="http://schemas.microsoft.com/office/drawing/2014/main" id="{ACC1C4CE-E9DE-4B24-8983-F882BDAC56BA}"/>
              </a:ext>
            </a:extLst>
          </p:cNvPr>
          <p:cNvSpPr/>
          <p:nvPr/>
        </p:nvSpPr>
        <p:spPr>
          <a:xfrm>
            <a:off x="7092039" y="814903"/>
            <a:ext cx="1034344" cy="3185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MLP Header</a:t>
            </a:r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3E232D0-FFCD-4335-8540-6E50659AA2CD}"/>
              </a:ext>
            </a:extLst>
          </p:cNvPr>
          <p:cNvGrpSpPr/>
          <p:nvPr/>
        </p:nvGrpSpPr>
        <p:grpSpPr>
          <a:xfrm>
            <a:off x="1599420" y="3050405"/>
            <a:ext cx="9688527" cy="4352062"/>
            <a:chOff x="1599420" y="3050405"/>
            <a:chExt cx="9688527" cy="4352062"/>
          </a:xfrm>
        </p:grpSpPr>
        <p:grpSp>
          <p:nvGrpSpPr>
            <p:cNvPr id="649" name="Gruppieren 648">
              <a:extLst>
                <a:ext uri="{FF2B5EF4-FFF2-40B4-BE49-F238E27FC236}">
                  <a16:creationId xmlns:a16="http://schemas.microsoft.com/office/drawing/2014/main" id="{C3435C6F-C490-487F-B37D-99202ED55324}"/>
                </a:ext>
              </a:extLst>
            </p:cNvPr>
            <p:cNvGrpSpPr/>
            <p:nvPr/>
          </p:nvGrpSpPr>
          <p:grpSpPr>
            <a:xfrm>
              <a:off x="6825509" y="4898001"/>
              <a:ext cx="3564973" cy="2504466"/>
              <a:chOff x="8181722" y="3222214"/>
              <a:chExt cx="5486411" cy="3854315"/>
            </a:xfrm>
          </p:grpSpPr>
          <p:pic>
            <p:nvPicPr>
              <p:cNvPr id="650" name="Grafik 649" descr="Ein Bild, das Text, Monitor, drinnen, Fernsehen enthält.&#10;&#10;Automatisch generierte Beschreibung">
                <a:extLst>
                  <a:ext uri="{FF2B5EF4-FFF2-40B4-BE49-F238E27FC236}">
                    <a16:creationId xmlns:a16="http://schemas.microsoft.com/office/drawing/2014/main" id="{35BEC416-A8F9-4F16-B7C9-DC47A39E97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54384" t="-53674" r="-54384" b="-53674"/>
              <a:stretch/>
            </p:blipFill>
            <p:spPr>
              <a:xfrm>
                <a:off x="8181722" y="3418922"/>
                <a:ext cx="5486411" cy="3657607"/>
              </a:xfrm>
              <a:prstGeom prst="rect">
                <a:avLst/>
              </a:prstGeom>
              <a:scene3d>
                <a:camera prst="isometricOffAxis1Top">
                  <a:rot lat="17946000" lon="20022000" rev="1410000"/>
                </a:camera>
                <a:lightRig rig="threePt" dir="t"/>
              </a:scene3d>
            </p:spPr>
          </p:pic>
          <p:pic>
            <p:nvPicPr>
              <p:cNvPr id="651" name="Grafik 650" descr="Ein Bild, das Text, Monitor, Fernsehen, drinnen enthält.&#10;&#10;Automatisch generierte Beschreibung">
                <a:extLst>
                  <a:ext uri="{FF2B5EF4-FFF2-40B4-BE49-F238E27FC236}">
                    <a16:creationId xmlns:a16="http://schemas.microsoft.com/office/drawing/2014/main" id="{FB35126E-BCE8-4E1A-B786-CE361258FD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7" t="526" r="187" b="526"/>
              <a:stretch/>
            </p:blipFill>
            <p:spPr>
              <a:xfrm>
                <a:off x="9615845" y="3502282"/>
                <a:ext cx="2618166" cy="1745444"/>
              </a:xfrm>
              <a:prstGeom prst="rect">
                <a:avLst/>
              </a:prstGeom>
              <a:scene3d>
                <a:camera prst="isometricOffAxis1Top">
                  <a:rot lat="17946000" lon="20022000" rev="1410000"/>
                </a:camera>
                <a:lightRig rig="threePt" dir="t"/>
              </a:scene3d>
            </p:spPr>
          </p:pic>
          <p:pic>
            <p:nvPicPr>
              <p:cNvPr id="652" name="Grafik 651">
                <a:extLst>
                  <a:ext uri="{FF2B5EF4-FFF2-40B4-BE49-F238E27FC236}">
                    <a16:creationId xmlns:a16="http://schemas.microsoft.com/office/drawing/2014/main" id="{2DF3AFF2-191B-442A-8B54-00D2CFDA11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7" t="526" r="187" b="526"/>
              <a:stretch/>
            </p:blipFill>
            <p:spPr>
              <a:xfrm>
                <a:off x="9615845" y="3222214"/>
                <a:ext cx="2618166" cy="1745444"/>
              </a:xfrm>
              <a:prstGeom prst="rect">
                <a:avLst/>
              </a:prstGeom>
              <a:scene3d>
                <a:camera prst="isometricOffAxis1Top">
                  <a:rot lat="17943097" lon="20019757" rev="1412487"/>
                </a:camera>
                <a:lightRig rig="threePt" dir="t"/>
              </a:scene3d>
            </p:spPr>
          </p:pic>
          <p:sp>
            <p:nvSpPr>
              <p:cNvPr id="653" name="Textfeld 652">
                <a:extLst>
                  <a:ext uri="{FF2B5EF4-FFF2-40B4-BE49-F238E27FC236}">
                    <a16:creationId xmlns:a16="http://schemas.microsoft.com/office/drawing/2014/main" id="{F3680ACD-A98C-4566-8436-9277F7831BFC}"/>
                  </a:ext>
                </a:extLst>
              </p:cNvPr>
              <p:cNvSpPr txBox="1"/>
              <p:nvPr/>
            </p:nvSpPr>
            <p:spPr>
              <a:xfrm>
                <a:off x="10639545" y="4637192"/>
                <a:ext cx="638061" cy="34685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de-DE" altLang="zh-CN" sz="1494" dirty="0"/>
                  <a:t>…</a:t>
                </a:r>
                <a:endParaRPr lang="de-DE" sz="1494" dirty="0"/>
              </a:p>
            </p:txBody>
          </p:sp>
        </p:grpSp>
        <p:sp>
          <p:nvSpPr>
            <p:cNvPr id="654" name="Textfeld 653">
              <a:extLst>
                <a:ext uri="{FF2B5EF4-FFF2-40B4-BE49-F238E27FC236}">
                  <a16:creationId xmlns:a16="http://schemas.microsoft.com/office/drawing/2014/main" id="{622571FE-DD0D-4215-8353-AADBF425A1B5}"/>
                </a:ext>
              </a:extLst>
            </p:cNvPr>
            <p:cNvSpPr txBox="1"/>
            <p:nvPr/>
          </p:nvSpPr>
          <p:spPr>
            <a:xfrm>
              <a:off x="9654465" y="5972732"/>
              <a:ext cx="928139" cy="506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345" b="1" dirty="0" err="1"/>
                <a:t>Frequency</a:t>
              </a:r>
              <a:endParaRPr lang="de-DE" sz="1345" b="1" dirty="0"/>
            </a:p>
            <a:p>
              <a:pPr algn="ctr"/>
              <a:r>
                <a:rPr lang="de-DE" sz="1345" b="1" dirty="0"/>
                <a:t> Domain</a:t>
              </a:r>
            </a:p>
          </p:txBody>
        </p:sp>
        <p:sp>
          <p:nvSpPr>
            <p:cNvPr id="655" name="Textfeld 654">
              <a:extLst>
                <a:ext uri="{FF2B5EF4-FFF2-40B4-BE49-F238E27FC236}">
                  <a16:creationId xmlns:a16="http://schemas.microsoft.com/office/drawing/2014/main" id="{290541EA-A606-4BC0-8372-C5F91843630A}"/>
                </a:ext>
              </a:extLst>
            </p:cNvPr>
            <p:cNvSpPr txBox="1"/>
            <p:nvPr/>
          </p:nvSpPr>
          <p:spPr>
            <a:xfrm>
              <a:off x="1652464" y="5969037"/>
              <a:ext cx="785793" cy="506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345" b="1" dirty="0"/>
                <a:t>Time</a:t>
              </a:r>
            </a:p>
            <a:p>
              <a:pPr algn="ctr"/>
              <a:r>
                <a:rPr lang="de-DE" sz="1345" b="1" dirty="0"/>
                <a:t> Domain</a:t>
              </a:r>
            </a:p>
          </p:txBody>
        </p:sp>
        <p:pic>
          <p:nvPicPr>
            <p:cNvPr id="656" name="Grafik 655" descr="Ein Bild, das Hydrozoen enthält.&#10;&#10;Automatisch generierte Beschreibung">
              <a:extLst>
                <a:ext uri="{FF2B5EF4-FFF2-40B4-BE49-F238E27FC236}">
                  <a16:creationId xmlns:a16="http://schemas.microsoft.com/office/drawing/2014/main" id="{728D07B7-5E58-4011-BC24-E8FB8450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9458" y="5327041"/>
              <a:ext cx="3911630" cy="1303877"/>
            </a:xfrm>
            <a:prstGeom prst="rect">
              <a:avLst/>
            </a:prstGeom>
          </p:spPr>
        </p:pic>
        <p:sp>
          <p:nvSpPr>
            <p:cNvPr id="657" name="Rechteck: abgerundete Ecken 656">
              <a:extLst>
                <a:ext uri="{FF2B5EF4-FFF2-40B4-BE49-F238E27FC236}">
                  <a16:creationId xmlns:a16="http://schemas.microsoft.com/office/drawing/2014/main" id="{1149F354-0A28-47B8-AFB1-4D8542BD3343}"/>
                </a:ext>
              </a:extLst>
            </p:cNvPr>
            <p:cNvSpPr/>
            <p:nvPr/>
          </p:nvSpPr>
          <p:spPr>
            <a:xfrm>
              <a:off x="2502509" y="4644949"/>
              <a:ext cx="3556148" cy="318585"/>
            </a:xfrm>
            <a:prstGeom prst="roundRect">
              <a:avLst/>
            </a:prstGeom>
            <a:solidFill>
              <a:srgbClr val="4472C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45" dirty="0" err="1">
                  <a:solidFill>
                    <a:schemeClr val="tx1"/>
                  </a:solidFill>
                </a:rPr>
                <a:t>Dimensionality</a:t>
              </a:r>
              <a:r>
                <a:rPr lang="de-DE" sz="1045" dirty="0">
                  <a:solidFill>
                    <a:schemeClr val="tx1"/>
                  </a:solidFill>
                </a:rPr>
                <a:t> </a:t>
              </a:r>
              <a:r>
                <a:rPr lang="de-DE" sz="1045" dirty="0" err="1">
                  <a:solidFill>
                    <a:schemeClr val="tx1"/>
                  </a:solidFill>
                </a:rPr>
                <a:t>Reduction</a:t>
              </a:r>
              <a:r>
                <a:rPr lang="de-DE" sz="1045" dirty="0">
                  <a:solidFill>
                    <a:schemeClr val="tx1"/>
                  </a:solidFill>
                </a:rPr>
                <a:t> </a:t>
              </a:r>
              <a:r>
                <a:rPr lang="de-DE" sz="1045" dirty="0" err="1">
                  <a:solidFill>
                    <a:schemeClr val="tx1"/>
                  </a:solidFill>
                </a:rPr>
                <a:t>by</a:t>
              </a:r>
              <a:r>
                <a:rPr lang="de-DE" sz="1045" dirty="0">
                  <a:solidFill>
                    <a:schemeClr val="tx1"/>
                  </a:solidFill>
                </a:rPr>
                <a:t> 1D </a:t>
              </a:r>
              <a:r>
                <a:rPr lang="de-DE" sz="1045" dirty="0" err="1">
                  <a:solidFill>
                    <a:schemeClr val="tx1"/>
                  </a:solidFill>
                </a:rPr>
                <a:t>Convolution</a:t>
              </a:r>
              <a:r>
                <a:rPr lang="de-DE" altLang="zh-CN" sz="1045" dirty="0" err="1">
                  <a:solidFill>
                    <a:schemeClr val="tx1"/>
                  </a:solidFill>
                </a:rPr>
                <a:t>s</a:t>
              </a:r>
              <a:r>
                <a:rPr lang="de-DE" sz="1045" dirty="0">
                  <a:solidFill>
                    <a:schemeClr val="tx1"/>
                  </a:solidFill>
                </a:rPr>
                <a:t> and </a:t>
              </a:r>
              <a:r>
                <a:rPr lang="de-DE" sz="1045" dirty="0" err="1">
                  <a:solidFill>
                    <a:schemeClr val="tx1"/>
                  </a:solidFill>
                </a:rPr>
                <a:t>Poolings</a:t>
              </a:r>
              <a:r>
                <a:rPr lang="de-DE" sz="1045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658" name="Gerader Verbinder 657">
              <a:extLst>
                <a:ext uri="{FF2B5EF4-FFF2-40B4-BE49-F238E27FC236}">
                  <a16:creationId xmlns:a16="http://schemas.microsoft.com/office/drawing/2014/main" id="{C502EB05-9C52-48AE-9FB8-4235926B60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555" y="499127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Gerader Verbinder 658">
              <a:extLst>
                <a:ext uri="{FF2B5EF4-FFF2-40B4-BE49-F238E27FC236}">
                  <a16:creationId xmlns:a16="http://schemas.microsoft.com/office/drawing/2014/main" id="{A56559C1-3BAF-4FB3-9AB9-320F6636A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9472" y="499127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Gerader Verbinder 659">
              <a:extLst>
                <a:ext uri="{FF2B5EF4-FFF2-40B4-BE49-F238E27FC236}">
                  <a16:creationId xmlns:a16="http://schemas.microsoft.com/office/drawing/2014/main" id="{107D6E90-8174-454B-ABCC-7F23936729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6319" y="499127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Gerader Verbinder 660">
              <a:extLst>
                <a:ext uri="{FF2B5EF4-FFF2-40B4-BE49-F238E27FC236}">
                  <a16:creationId xmlns:a16="http://schemas.microsoft.com/office/drawing/2014/main" id="{9E0F0878-AA96-4CBC-973F-F1B395C29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5236" y="499127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Gerader Verbinder 661">
              <a:extLst>
                <a:ext uri="{FF2B5EF4-FFF2-40B4-BE49-F238E27FC236}">
                  <a16:creationId xmlns:a16="http://schemas.microsoft.com/office/drawing/2014/main" id="{A5E341FD-FAEA-4F84-9799-E5C9958D3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2596" y="499127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Gerader Verbinder 662">
              <a:extLst>
                <a:ext uri="{FF2B5EF4-FFF2-40B4-BE49-F238E27FC236}">
                  <a16:creationId xmlns:a16="http://schemas.microsoft.com/office/drawing/2014/main" id="{D755C4A1-CFF3-47DA-8C6B-979BE30E1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1513" y="499127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Gerader Verbinder 663">
              <a:extLst>
                <a:ext uri="{FF2B5EF4-FFF2-40B4-BE49-F238E27FC236}">
                  <a16:creationId xmlns:a16="http://schemas.microsoft.com/office/drawing/2014/main" id="{F152227A-7992-4914-94CC-8C9C35094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8361" y="499127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Gerader Verbinder 664">
              <a:extLst>
                <a:ext uri="{FF2B5EF4-FFF2-40B4-BE49-F238E27FC236}">
                  <a16:creationId xmlns:a16="http://schemas.microsoft.com/office/drawing/2014/main" id="{ED917A81-691F-494E-BFB8-3FBC1F6C4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7278" y="498797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Gerader Verbinder 665">
              <a:extLst>
                <a:ext uri="{FF2B5EF4-FFF2-40B4-BE49-F238E27FC236}">
                  <a16:creationId xmlns:a16="http://schemas.microsoft.com/office/drawing/2014/main" id="{DE03DBB3-24B2-4622-8912-69FB0067D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5544" y="498797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echteck: abgerundete Ecken 666">
              <a:extLst>
                <a:ext uri="{FF2B5EF4-FFF2-40B4-BE49-F238E27FC236}">
                  <a16:creationId xmlns:a16="http://schemas.microsoft.com/office/drawing/2014/main" id="{2FF027B3-95AF-4717-97D6-135B85E3F51B}"/>
                </a:ext>
              </a:extLst>
            </p:cNvPr>
            <p:cNvSpPr/>
            <p:nvPr/>
          </p:nvSpPr>
          <p:spPr>
            <a:xfrm>
              <a:off x="2783833" y="4128752"/>
              <a:ext cx="101617" cy="27525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cxnSp>
          <p:nvCxnSpPr>
            <p:cNvPr id="668" name="Gerader Verbinder 667">
              <a:extLst>
                <a:ext uri="{FF2B5EF4-FFF2-40B4-BE49-F238E27FC236}">
                  <a16:creationId xmlns:a16="http://schemas.microsoft.com/office/drawing/2014/main" id="{1E867FA7-5FE6-4174-9E2F-D60D50637C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5888" y="443942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Gerader Verbinder 668">
              <a:extLst>
                <a:ext uri="{FF2B5EF4-FFF2-40B4-BE49-F238E27FC236}">
                  <a16:creationId xmlns:a16="http://schemas.microsoft.com/office/drawing/2014/main" id="{33052DB5-D42F-4AC3-AAFD-4E2852AE8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805" y="443942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Gerader Verbinder 669">
              <a:extLst>
                <a:ext uri="{FF2B5EF4-FFF2-40B4-BE49-F238E27FC236}">
                  <a16:creationId xmlns:a16="http://schemas.microsoft.com/office/drawing/2014/main" id="{83BBFF2E-72C1-4F88-944D-687C1D43F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652" y="443942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Gerader Verbinder 670">
              <a:extLst>
                <a:ext uri="{FF2B5EF4-FFF2-40B4-BE49-F238E27FC236}">
                  <a16:creationId xmlns:a16="http://schemas.microsoft.com/office/drawing/2014/main" id="{C2417A49-D67D-47D8-8F74-CD3F1F179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0570" y="443942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Gerader Verbinder 671">
              <a:extLst>
                <a:ext uri="{FF2B5EF4-FFF2-40B4-BE49-F238E27FC236}">
                  <a16:creationId xmlns:a16="http://schemas.microsoft.com/office/drawing/2014/main" id="{1DC80FF6-E8DF-4D91-8439-23F3713E6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930" y="443942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Gerader Verbinder 672">
              <a:extLst>
                <a:ext uri="{FF2B5EF4-FFF2-40B4-BE49-F238E27FC236}">
                  <a16:creationId xmlns:a16="http://schemas.microsoft.com/office/drawing/2014/main" id="{0C66CBD1-04BA-4731-8FF6-EBE97ED4E4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847" y="443942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Gerader Verbinder 673">
              <a:extLst>
                <a:ext uri="{FF2B5EF4-FFF2-40B4-BE49-F238E27FC236}">
                  <a16:creationId xmlns:a16="http://schemas.microsoft.com/office/drawing/2014/main" id="{4E3DCA49-D3C4-455D-BD1E-4417C22514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3694" y="443942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Gerader Verbinder 674">
              <a:extLst>
                <a:ext uri="{FF2B5EF4-FFF2-40B4-BE49-F238E27FC236}">
                  <a16:creationId xmlns:a16="http://schemas.microsoft.com/office/drawing/2014/main" id="{10D247CA-D0A2-4535-A2B1-5FF1FE503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2611" y="443612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Gerader Verbinder 675">
              <a:extLst>
                <a:ext uri="{FF2B5EF4-FFF2-40B4-BE49-F238E27FC236}">
                  <a16:creationId xmlns:a16="http://schemas.microsoft.com/office/drawing/2014/main" id="{D2471218-DBF5-4879-A916-6A46DC8BA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0877" y="443612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7" name="Rechteck: abgerundete Ecken 676">
              <a:extLst>
                <a:ext uri="{FF2B5EF4-FFF2-40B4-BE49-F238E27FC236}">
                  <a16:creationId xmlns:a16="http://schemas.microsoft.com/office/drawing/2014/main" id="{95A0DC5F-EB34-41AB-B68E-71B1D7819761}"/>
                </a:ext>
              </a:extLst>
            </p:cNvPr>
            <p:cNvSpPr/>
            <p:nvPr/>
          </p:nvSpPr>
          <p:spPr>
            <a:xfrm>
              <a:off x="3142751" y="4131125"/>
              <a:ext cx="101617" cy="27525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678" name="Rechteck: abgerundete Ecken 677">
              <a:extLst>
                <a:ext uri="{FF2B5EF4-FFF2-40B4-BE49-F238E27FC236}">
                  <a16:creationId xmlns:a16="http://schemas.microsoft.com/office/drawing/2014/main" id="{C5AE6C95-04A3-425A-A241-EBFFDFFDDBDD}"/>
                </a:ext>
              </a:extLst>
            </p:cNvPr>
            <p:cNvSpPr/>
            <p:nvPr/>
          </p:nvSpPr>
          <p:spPr>
            <a:xfrm>
              <a:off x="3508714" y="4128574"/>
              <a:ext cx="101617" cy="27525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679" name="Rechteck: abgerundete Ecken 678">
              <a:extLst>
                <a:ext uri="{FF2B5EF4-FFF2-40B4-BE49-F238E27FC236}">
                  <a16:creationId xmlns:a16="http://schemas.microsoft.com/office/drawing/2014/main" id="{F5AC6E56-DABB-472B-8BBC-8D76161CF76B}"/>
                </a:ext>
              </a:extLst>
            </p:cNvPr>
            <p:cNvSpPr/>
            <p:nvPr/>
          </p:nvSpPr>
          <p:spPr>
            <a:xfrm>
              <a:off x="3867632" y="4130947"/>
              <a:ext cx="101617" cy="27525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680" name="Rechteck: abgerundete Ecken 679">
              <a:extLst>
                <a:ext uri="{FF2B5EF4-FFF2-40B4-BE49-F238E27FC236}">
                  <a16:creationId xmlns:a16="http://schemas.microsoft.com/office/drawing/2014/main" id="{A9B4D1DF-4662-47AA-AC0A-F310D251DC83}"/>
                </a:ext>
              </a:extLst>
            </p:cNvPr>
            <p:cNvSpPr/>
            <p:nvPr/>
          </p:nvSpPr>
          <p:spPr>
            <a:xfrm>
              <a:off x="4226759" y="4132928"/>
              <a:ext cx="101617" cy="27525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681" name="Rechteck: abgerundete Ecken 680">
              <a:extLst>
                <a:ext uri="{FF2B5EF4-FFF2-40B4-BE49-F238E27FC236}">
                  <a16:creationId xmlns:a16="http://schemas.microsoft.com/office/drawing/2014/main" id="{B778FADD-0795-41DA-AB0E-701E6F751083}"/>
                </a:ext>
              </a:extLst>
            </p:cNvPr>
            <p:cNvSpPr/>
            <p:nvPr/>
          </p:nvSpPr>
          <p:spPr>
            <a:xfrm>
              <a:off x="4585677" y="4135300"/>
              <a:ext cx="101617" cy="27525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682" name="Rechteck: abgerundete Ecken 681">
              <a:extLst>
                <a:ext uri="{FF2B5EF4-FFF2-40B4-BE49-F238E27FC236}">
                  <a16:creationId xmlns:a16="http://schemas.microsoft.com/office/drawing/2014/main" id="{38C32AD8-D4F9-4DCC-B9C9-B52D58D467CD}"/>
                </a:ext>
              </a:extLst>
            </p:cNvPr>
            <p:cNvSpPr/>
            <p:nvPr/>
          </p:nvSpPr>
          <p:spPr>
            <a:xfrm>
              <a:off x="4951640" y="4132750"/>
              <a:ext cx="101617" cy="27525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683" name="Rechteck: abgerundete Ecken 682">
              <a:extLst>
                <a:ext uri="{FF2B5EF4-FFF2-40B4-BE49-F238E27FC236}">
                  <a16:creationId xmlns:a16="http://schemas.microsoft.com/office/drawing/2014/main" id="{4F89843E-B6D5-4A55-BEC5-3B14AD872AAF}"/>
                </a:ext>
              </a:extLst>
            </p:cNvPr>
            <p:cNvSpPr/>
            <p:nvPr/>
          </p:nvSpPr>
          <p:spPr>
            <a:xfrm>
              <a:off x="5310558" y="4135123"/>
              <a:ext cx="101617" cy="27525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684" name="Rechteck: abgerundete Ecken 683">
              <a:extLst>
                <a:ext uri="{FF2B5EF4-FFF2-40B4-BE49-F238E27FC236}">
                  <a16:creationId xmlns:a16="http://schemas.microsoft.com/office/drawing/2014/main" id="{D7B9BE0A-1C70-4FD4-9676-EC5089D970F2}"/>
                </a:ext>
              </a:extLst>
            </p:cNvPr>
            <p:cNvSpPr/>
            <p:nvPr/>
          </p:nvSpPr>
          <p:spPr>
            <a:xfrm>
              <a:off x="5677767" y="4130947"/>
              <a:ext cx="101617" cy="27525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685" name="Textfeld 684">
              <a:extLst>
                <a:ext uri="{FF2B5EF4-FFF2-40B4-BE49-F238E27FC236}">
                  <a16:creationId xmlns:a16="http://schemas.microsoft.com/office/drawing/2014/main" id="{9A878645-C0AD-4B52-A02B-0FD947C83975}"/>
                </a:ext>
              </a:extLst>
            </p:cNvPr>
            <p:cNvSpPr txBox="1"/>
            <p:nvPr/>
          </p:nvSpPr>
          <p:spPr>
            <a:xfrm>
              <a:off x="1599420" y="4007741"/>
              <a:ext cx="800220" cy="574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45" dirty="0"/>
                <a:t>(Optional)</a:t>
              </a:r>
            </a:p>
            <a:p>
              <a:pPr algn="ctr"/>
              <a:r>
                <a:rPr lang="de-DE" sz="1045" dirty="0" err="1"/>
                <a:t>Positional</a:t>
              </a:r>
              <a:r>
                <a:rPr lang="de-DE" sz="1045" dirty="0"/>
                <a:t> </a:t>
              </a:r>
            </a:p>
            <a:p>
              <a:pPr algn="ctr"/>
              <a:r>
                <a:rPr lang="de-DE" sz="1045" dirty="0"/>
                <a:t>Embedding</a:t>
              </a:r>
            </a:p>
          </p:txBody>
        </p:sp>
        <p:cxnSp>
          <p:nvCxnSpPr>
            <p:cNvPr id="686" name="Gerade Verbindung mit Pfeil 685">
              <a:extLst>
                <a:ext uri="{FF2B5EF4-FFF2-40B4-BE49-F238E27FC236}">
                  <a16:creationId xmlns:a16="http://schemas.microsoft.com/office/drawing/2014/main" id="{6C3788F8-3DCD-4EE7-A8A7-0E005437BF5D}"/>
                </a:ext>
              </a:extLst>
            </p:cNvPr>
            <p:cNvCxnSpPr/>
            <p:nvPr/>
          </p:nvCxnSpPr>
          <p:spPr>
            <a:xfrm>
              <a:off x="2376851" y="4276343"/>
              <a:ext cx="20418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7" name="Rechteck: abgerundete Ecken 686">
              <a:extLst>
                <a:ext uri="{FF2B5EF4-FFF2-40B4-BE49-F238E27FC236}">
                  <a16:creationId xmlns:a16="http://schemas.microsoft.com/office/drawing/2014/main" id="{6E756BBA-0DEA-428C-AB09-E39614F72688}"/>
                </a:ext>
              </a:extLst>
            </p:cNvPr>
            <p:cNvSpPr/>
            <p:nvPr/>
          </p:nvSpPr>
          <p:spPr>
            <a:xfrm>
              <a:off x="2665873" y="4133606"/>
              <a:ext cx="101617" cy="275258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4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88" name="Rechteck: abgerundete Ecken 687">
              <a:extLst>
                <a:ext uri="{FF2B5EF4-FFF2-40B4-BE49-F238E27FC236}">
                  <a16:creationId xmlns:a16="http://schemas.microsoft.com/office/drawing/2014/main" id="{369695A5-DCA1-4015-9AC3-7C955C39990F}"/>
                </a:ext>
              </a:extLst>
            </p:cNvPr>
            <p:cNvSpPr/>
            <p:nvPr/>
          </p:nvSpPr>
          <p:spPr>
            <a:xfrm>
              <a:off x="3024791" y="4139727"/>
              <a:ext cx="101617" cy="275258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45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9" name="Rechteck: abgerundete Ecken 688">
              <a:extLst>
                <a:ext uri="{FF2B5EF4-FFF2-40B4-BE49-F238E27FC236}">
                  <a16:creationId xmlns:a16="http://schemas.microsoft.com/office/drawing/2014/main" id="{5853C132-21BA-4CE2-9F73-7E791F338791}"/>
                </a:ext>
              </a:extLst>
            </p:cNvPr>
            <p:cNvSpPr/>
            <p:nvPr/>
          </p:nvSpPr>
          <p:spPr>
            <a:xfrm>
              <a:off x="3392001" y="4133606"/>
              <a:ext cx="101617" cy="275258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45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90" name="Rechteck: abgerundete Ecken 689">
              <a:extLst>
                <a:ext uri="{FF2B5EF4-FFF2-40B4-BE49-F238E27FC236}">
                  <a16:creationId xmlns:a16="http://schemas.microsoft.com/office/drawing/2014/main" id="{7ADAE2BB-D9E0-4E8D-9819-81089B2B04FE}"/>
                </a:ext>
              </a:extLst>
            </p:cNvPr>
            <p:cNvSpPr/>
            <p:nvPr/>
          </p:nvSpPr>
          <p:spPr>
            <a:xfrm>
              <a:off x="3751257" y="4133606"/>
              <a:ext cx="101617" cy="275258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45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91" name="Rechteck: abgerundete Ecken 690">
              <a:extLst>
                <a:ext uri="{FF2B5EF4-FFF2-40B4-BE49-F238E27FC236}">
                  <a16:creationId xmlns:a16="http://schemas.microsoft.com/office/drawing/2014/main" id="{53BEF012-075F-4BE9-B05E-59F83399669D}"/>
                </a:ext>
              </a:extLst>
            </p:cNvPr>
            <p:cNvSpPr/>
            <p:nvPr/>
          </p:nvSpPr>
          <p:spPr>
            <a:xfrm>
              <a:off x="4109344" y="4139727"/>
              <a:ext cx="101617" cy="275258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45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92" name="Rechteck: abgerundete Ecken 691">
              <a:extLst>
                <a:ext uri="{FF2B5EF4-FFF2-40B4-BE49-F238E27FC236}">
                  <a16:creationId xmlns:a16="http://schemas.microsoft.com/office/drawing/2014/main" id="{6AE65D8F-5171-4131-8B0E-C58CA357C507}"/>
                </a:ext>
              </a:extLst>
            </p:cNvPr>
            <p:cNvSpPr/>
            <p:nvPr/>
          </p:nvSpPr>
          <p:spPr>
            <a:xfrm>
              <a:off x="4469294" y="4133606"/>
              <a:ext cx="101617" cy="275258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45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93" name="Rechteck: abgerundete Ecken 692">
              <a:extLst>
                <a:ext uri="{FF2B5EF4-FFF2-40B4-BE49-F238E27FC236}">
                  <a16:creationId xmlns:a16="http://schemas.microsoft.com/office/drawing/2014/main" id="{BF20B5D7-434D-48DF-890D-6E1C904F1D61}"/>
                </a:ext>
              </a:extLst>
            </p:cNvPr>
            <p:cNvSpPr/>
            <p:nvPr/>
          </p:nvSpPr>
          <p:spPr>
            <a:xfrm>
              <a:off x="4831984" y="4133606"/>
              <a:ext cx="101617" cy="275258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45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94" name="Rechteck: abgerundete Ecken 693">
              <a:extLst>
                <a:ext uri="{FF2B5EF4-FFF2-40B4-BE49-F238E27FC236}">
                  <a16:creationId xmlns:a16="http://schemas.microsoft.com/office/drawing/2014/main" id="{E357FCE6-C63C-42A5-8326-4A785A674EAB}"/>
                </a:ext>
              </a:extLst>
            </p:cNvPr>
            <p:cNvSpPr/>
            <p:nvPr/>
          </p:nvSpPr>
          <p:spPr>
            <a:xfrm>
              <a:off x="5190249" y="4139727"/>
              <a:ext cx="101617" cy="275258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45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95" name="Rechteck: abgerundete Ecken 694">
              <a:extLst>
                <a:ext uri="{FF2B5EF4-FFF2-40B4-BE49-F238E27FC236}">
                  <a16:creationId xmlns:a16="http://schemas.microsoft.com/office/drawing/2014/main" id="{407E6095-01D9-4CAB-90DF-9CE9F7A6123C}"/>
                </a:ext>
              </a:extLst>
            </p:cNvPr>
            <p:cNvSpPr/>
            <p:nvPr/>
          </p:nvSpPr>
          <p:spPr>
            <a:xfrm>
              <a:off x="5560971" y="4133606"/>
              <a:ext cx="101617" cy="275258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45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96" name="Rechteck: abgerundete Ecken 695">
              <a:extLst>
                <a:ext uri="{FF2B5EF4-FFF2-40B4-BE49-F238E27FC236}">
                  <a16:creationId xmlns:a16="http://schemas.microsoft.com/office/drawing/2014/main" id="{62223FB1-C98C-434A-9F43-A4F659349B59}"/>
                </a:ext>
              </a:extLst>
            </p:cNvPr>
            <p:cNvSpPr/>
            <p:nvPr/>
          </p:nvSpPr>
          <p:spPr>
            <a:xfrm>
              <a:off x="6607812" y="4643324"/>
              <a:ext cx="4000366" cy="318585"/>
            </a:xfrm>
            <a:prstGeom prst="roundRect">
              <a:avLst/>
            </a:prstGeom>
            <a:solidFill>
              <a:srgbClr val="0099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b="1" dirty="0" err="1">
                  <a:solidFill>
                    <a:schemeClr val="tx1"/>
                  </a:solidFill>
                </a:rPr>
                <a:t>Dimensionality</a:t>
              </a:r>
              <a:r>
                <a:rPr lang="de-DE" sz="1050" b="1" dirty="0">
                  <a:solidFill>
                    <a:schemeClr val="tx1"/>
                  </a:solidFill>
                </a:rPr>
                <a:t> </a:t>
              </a:r>
              <a:r>
                <a:rPr lang="de-DE" sz="1050" b="1" dirty="0" err="1">
                  <a:solidFill>
                    <a:schemeClr val="tx1"/>
                  </a:solidFill>
                </a:rPr>
                <a:t>Reduction</a:t>
              </a:r>
              <a:r>
                <a:rPr lang="de-DE" sz="1050" b="1" dirty="0">
                  <a:solidFill>
                    <a:schemeClr val="tx1"/>
                  </a:solidFill>
                </a:rPr>
                <a:t> </a:t>
              </a:r>
              <a:r>
                <a:rPr lang="de-DE" sz="1050" b="1" dirty="0" err="1">
                  <a:solidFill>
                    <a:schemeClr val="tx1"/>
                  </a:solidFill>
                </a:rPr>
                <a:t>by</a:t>
              </a:r>
              <a:r>
                <a:rPr lang="de-DE" sz="1050" b="1" dirty="0">
                  <a:solidFill>
                    <a:schemeClr val="tx1"/>
                  </a:solidFill>
                </a:rPr>
                <a:t> 2D </a:t>
              </a:r>
              <a:r>
                <a:rPr lang="de-DE" sz="1050" b="1" dirty="0" err="1">
                  <a:solidFill>
                    <a:schemeClr val="tx1"/>
                  </a:solidFill>
                </a:rPr>
                <a:t>Depthwise</a:t>
              </a:r>
              <a:r>
                <a:rPr lang="de-DE" sz="1050" b="1" dirty="0">
                  <a:solidFill>
                    <a:schemeClr val="tx1"/>
                  </a:solidFill>
                </a:rPr>
                <a:t> Separable </a:t>
              </a:r>
              <a:r>
                <a:rPr lang="de-DE" sz="1050" b="1" dirty="0" err="1">
                  <a:solidFill>
                    <a:schemeClr val="tx1"/>
                  </a:solidFill>
                </a:rPr>
                <a:t>Convolutions</a:t>
              </a:r>
              <a:endParaRPr lang="de-DE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697" name="Gerader Verbinder 696">
              <a:extLst>
                <a:ext uri="{FF2B5EF4-FFF2-40B4-BE49-F238E27FC236}">
                  <a16:creationId xmlns:a16="http://schemas.microsoft.com/office/drawing/2014/main" id="{C4FFA3ED-D606-4E48-85F4-E2C8E90754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9895" y="4999306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Rechteck: abgerundete Ecken 697">
              <a:extLst>
                <a:ext uri="{FF2B5EF4-FFF2-40B4-BE49-F238E27FC236}">
                  <a16:creationId xmlns:a16="http://schemas.microsoft.com/office/drawing/2014/main" id="{3D11A286-2DE9-4665-B567-172578155D63}"/>
                </a:ext>
              </a:extLst>
            </p:cNvPr>
            <p:cNvSpPr/>
            <p:nvPr/>
          </p:nvSpPr>
          <p:spPr>
            <a:xfrm>
              <a:off x="7095617" y="4125151"/>
              <a:ext cx="101617" cy="275258"/>
            </a:xfrm>
            <a:prstGeom prst="roundRect">
              <a:avLst/>
            </a:prstGeom>
            <a:solidFill>
              <a:srgbClr val="00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cxnSp>
          <p:nvCxnSpPr>
            <p:cNvPr id="699" name="Gerader Verbinder 698">
              <a:extLst>
                <a:ext uri="{FF2B5EF4-FFF2-40B4-BE49-F238E27FC236}">
                  <a16:creationId xmlns:a16="http://schemas.microsoft.com/office/drawing/2014/main" id="{8E3B81B8-2BEF-4FF7-96D6-2C5B79D35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7672" y="4435824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Gerader Verbinder 699">
              <a:extLst>
                <a:ext uri="{FF2B5EF4-FFF2-40B4-BE49-F238E27FC236}">
                  <a16:creationId xmlns:a16="http://schemas.microsoft.com/office/drawing/2014/main" id="{80774474-20E6-4901-9BE4-E119EDCBB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6589" y="4435824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Gerader Verbinder 700">
              <a:extLst>
                <a:ext uri="{FF2B5EF4-FFF2-40B4-BE49-F238E27FC236}">
                  <a16:creationId xmlns:a16="http://schemas.microsoft.com/office/drawing/2014/main" id="{4B1677AE-A71D-4534-920F-D52FE909B3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3436" y="4435824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Gerader Verbinder 701">
              <a:extLst>
                <a:ext uri="{FF2B5EF4-FFF2-40B4-BE49-F238E27FC236}">
                  <a16:creationId xmlns:a16="http://schemas.microsoft.com/office/drawing/2014/main" id="{E939D318-11D9-4859-B9FC-524658B9A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2354" y="4435824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Gerader Verbinder 702">
              <a:extLst>
                <a:ext uri="{FF2B5EF4-FFF2-40B4-BE49-F238E27FC236}">
                  <a16:creationId xmlns:a16="http://schemas.microsoft.com/office/drawing/2014/main" id="{139617DB-7548-4077-8D89-2E9DAF4697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9714" y="4435824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Gerader Verbinder 703">
              <a:extLst>
                <a:ext uri="{FF2B5EF4-FFF2-40B4-BE49-F238E27FC236}">
                  <a16:creationId xmlns:a16="http://schemas.microsoft.com/office/drawing/2014/main" id="{85A717E6-F0FC-4C28-B188-FA83F2683F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8631" y="4435824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Gerader Verbinder 704">
              <a:extLst>
                <a:ext uri="{FF2B5EF4-FFF2-40B4-BE49-F238E27FC236}">
                  <a16:creationId xmlns:a16="http://schemas.microsoft.com/office/drawing/2014/main" id="{D405AC45-FE5A-40DB-AA92-9EF23E10B2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5478" y="4435824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Gerader Verbinder 705">
              <a:extLst>
                <a:ext uri="{FF2B5EF4-FFF2-40B4-BE49-F238E27FC236}">
                  <a16:creationId xmlns:a16="http://schemas.microsoft.com/office/drawing/2014/main" id="{76EAC90C-36A5-4052-94EF-522A3459D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4395" y="4432524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Gerader Verbinder 706">
              <a:extLst>
                <a:ext uri="{FF2B5EF4-FFF2-40B4-BE49-F238E27FC236}">
                  <a16:creationId xmlns:a16="http://schemas.microsoft.com/office/drawing/2014/main" id="{178BF92E-B1C7-42CA-91D7-A379718F7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2661" y="4432524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" name="Rechteck: abgerundete Ecken 707">
              <a:extLst>
                <a:ext uri="{FF2B5EF4-FFF2-40B4-BE49-F238E27FC236}">
                  <a16:creationId xmlns:a16="http://schemas.microsoft.com/office/drawing/2014/main" id="{C9A31A10-E0E0-49A6-8492-0D689C09450E}"/>
                </a:ext>
              </a:extLst>
            </p:cNvPr>
            <p:cNvSpPr/>
            <p:nvPr/>
          </p:nvSpPr>
          <p:spPr>
            <a:xfrm>
              <a:off x="7454535" y="4127524"/>
              <a:ext cx="101617" cy="275258"/>
            </a:xfrm>
            <a:prstGeom prst="roundRect">
              <a:avLst/>
            </a:prstGeom>
            <a:solidFill>
              <a:srgbClr val="00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09" name="Rechteck: abgerundete Ecken 708">
              <a:extLst>
                <a:ext uri="{FF2B5EF4-FFF2-40B4-BE49-F238E27FC236}">
                  <a16:creationId xmlns:a16="http://schemas.microsoft.com/office/drawing/2014/main" id="{3DD531E4-A1A3-4C1C-9DE1-94B746E286C3}"/>
                </a:ext>
              </a:extLst>
            </p:cNvPr>
            <p:cNvSpPr/>
            <p:nvPr/>
          </p:nvSpPr>
          <p:spPr>
            <a:xfrm>
              <a:off x="7820498" y="4124973"/>
              <a:ext cx="101617" cy="275258"/>
            </a:xfrm>
            <a:prstGeom prst="roundRect">
              <a:avLst/>
            </a:prstGeom>
            <a:solidFill>
              <a:srgbClr val="00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10" name="Rechteck: abgerundete Ecken 709">
              <a:extLst>
                <a:ext uri="{FF2B5EF4-FFF2-40B4-BE49-F238E27FC236}">
                  <a16:creationId xmlns:a16="http://schemas.microsoft.com/office/drawing/2014/main" id="{C3954F80-1159-4717-B900-0EEF049DC907}"/>
                </a:ext>
              </a:extLst>
            </p:cNvPr>
            <p:cNvSpPr/>
            <p:nvPr/>
          </p:nvSpPr>
          <p:spPr>
            <a:xfrm>
              <a:off x="8179416" y="4127346"/>
              <a:ext cx="101617" cy="275258"/>
            </a:xfrm>
            <a:prstGeom prst="roundRect">
              <a:avLst/>
            </a:prstGeom>
            <a:solidFill>
              <a:srgbClr val="00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11" name="Rechteck: abgerundete Ecken 710">
              <a:extLst>
                <a:ext uri="{FF2B5EF4-FFF2-40B4-BE49-F238E27FC236}">
                  <a16:creationId xmlns:a16="http://schemas.microsoft.com/office/drawing/2014/main" id="{F9A84DC8-1E07-42F0-9928-D4578779E9D4}"/>
                </a:ext>
              </a:extLst>
            </p:cNvPr>
            <p:cNvSpPr/>
            <p:nvPr/>
          </p:nvSpPr>
          <p:spPr>
            <a:xfrm>
              <a:off x="8538543" y="4129327"/>
              <a:ext cx="101617" cy="275258"/>
            </a:xfrm>
            <a:prstGeom prst="roundRect">
              <a:avLst/>
            </a:prstGeom>
            <a:solidFill>
              <a:srgbClr val="00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12" name="Rechteck: abgerundete Ecken 711">
              <a:extLst>
                <a:ext uri="{FF2B5EF4-FFF2-40B4-BE49-F238E27FC236}">
                  <a16:creationId xmlns:a16="http://schemas.microsoft.com/office/drawing/2014/main" id="{3C81864F-1CF0-48BB-BBC8-944B2A31E769}"/>
                </a:ext>
              </a:extLst>
            </p:cNvPr>
            <p:cNvSpPr/>
            <p:nvPr/>
          </p:nvSpPr>
          <p:spPr>
            <a:xfrm>
              <a:off x="8897461" y="4131699"/>
              <a:ext cx="101617" cy="275258"/>
            </a:xfrm>
            <a:prstGeom prst="roundRect">
              <a:avLst/>
            </a:prstGeom>
            <a:solidFill>
              <a:srgbClr val="00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13" name="Rechteck: abgerundete Ecken 712">
              <a:extLst>
                <a:ext uri="{FF2B5EF4-FFF2-40B4-BE49-F238E27FC236}">
                  <a16:creationId xmlns:a16="http://schemas.microsoft.com/office/drawing/2014/main" id="{8CC4CFF1-682A-4817-A9EA-AD3A7CD7F445}"/>
                </a:ext>
              </a:extLst>
            </p:cNvPr>
            <p:cNvSpPr/>
            <p:nvPr/>
          </p:nvSpPr>
          <p:spPr>
            <a:xfrm>
              <a:off x="9263424" y="4129149"/>
              <a:ext cx="101617" cy="275258"/>
            </a:xfrm>
            <a:prstGeom prst="roundRect">
              <a:avLst/>
            </a:prstGeom>
            <a:solidFill>
              <a:srgbClr val="00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14" name="Rechteck: abgerundete Ecken 713">
              <a:extLst>
                <a:ext uri="{FF2B5EF4-FFF2-40B4-BE49-F238E27FC236}">
                  <a16:creationId xmlns:a16="http://schemas.microsoft.com/office/drawing/2014/main" id="{8620BBA0-3849-4BF9-8ECF-852A22D53979}"/>
                </a:ext>
              </a:extLst>
            </p:cNvPr>
            <p:cNvSpPr/>
            <p:nvPr/>
          </p:nvSpPr>
          <p:spPr>
            <a:xfrm>
              <a:off x="9622342" y="4131522"/>
              <a:ext cx="101617" cy="275258"/>
            </a:xfrm>
            <a:prstGeom prst="roundRect">
              <a:avLst/>
            </a:prstGeom>
            <a:solidFill>
              <a:srgbClr val="00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15" name="Rechteck: abgerundete Ecken 714">
              <a:extLst>
                <a:ext uri="{FF2B5EF4-FFF2-40B4-BE49-F238E27FC236}">
                  <a16:creationId xmlns:a16="http://schemas.microsoft.com/office/drawing/2014/main" id="{B217B5BC-5BDD-4DB7-AF92-8B2719F1CD4D}"/>
                </a:ext>
              </a:extLst>
            </p:cNvPr>
            <p:cNvSpPr/>
            <p:nvPr/>
          </p:nvSpPr>
          <p:spPr>
            <a:xfrm>
              <a:off x="9989551" y="4127346"/>
              <a:ext cx="101617" cy="275258"/>
            </a:xfrm>
            <a:prstGeom prst="roundRect">
              <a:avLst/>
            </a:prstGeom>
            <a:solidFill>
              <a:srgbClr val="00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16" name="Textfeld 715">
              <a:extLst>
                <a:ext uri="{FF2B5EF4-FFF2-40B4-BE49-F238E27FC236}">
                  <a16:creationId xmlns:a16="http://schemas.microsoft.com/office/drawing/2014/main" id="{8A98BCBA-117C-4548-8E2B-8A4C478CCA66}"/>
                </a:ext>
              </a:extLst>
            </p:cNvPr>
            <p:cNvSpPr txBox="1"/>
            <p:nvPr/>
          </p:nvSpPr>
          <p:spPr>
            <a:xfrm>
              <a:off x="10487727" y="4007741"/>
              <a:ext cx="800220" cy="574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45" dirty="0"/>
                <a:t>(Optional)</a:t>
              </a:r>
            </a:p>
            <a:p>
              <a:pPr algn="ctr"/>
              <a:r>
                <a:rPr lang="de-DE" sz="1045" dirty="0" err="1"/>
                <a:t>Positional</a:t>
              </a:r>
              <a:r>
                <a:rPr lang="de-DE" sz="1045" dirty="0"/>
                <a:t> </a:t>
              </a:r>
            </a:p>
            <a:p>
              <a:pPr algn="ctr"/>
              <a:r>
                <a:rPr lang="de-DE" sz="1045" dirty="0"/>
                <a:t>Embedding</a:t>
              </a:r>
            </a:p>
          </p:txBody>
        </p:sp>
        <p:cxnSp>
          <p:nvCxnSpPr>
            <p:cNvPr id="717" name="Gerade Verbindung mit Pfeil 716">
              <a:extLst>
                <a:ext uri="{FF2B5EF4-FFF2-40B4-BE49-F238E27FC236}">
                  <a16:creationId xmlns:a16="http://schemas.microsoft.com/office/drawing/2014/main" id="{A09BDAFB-28A7-4C9C-A951-C30853278A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3300" y="4272742"/>
              <a:ext cx="214363" cy="360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" name="Rechteck: abgerundete Ecken 717">
              <a:extLst>
                <a:ext uri="{FF2B5EF4-FFF2-40B4-BE49-F238E27FC236}">
                  <a16:creationId xmlns:a16="http://schemas.microsoft.com/office/drawing/2014/main" id="{B73F7915-4384-4D1F-9323-FA722DA63202}"/>
                </a:ext>
              </a:extLst>
            </p:cNvPr>
            <p:cNvSpPr/>
            <p:nvPr/>
          </p:nvSpPr>
          <p:spPr>
            <a:xfrm>
              <a:off x="6977657" y="4130005"/>
              <a:ext cx="101617" cy="275258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4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9" name="Rechteck: abgerundete Ecken 718">
              <a:extLst>
                <a:ext uri="{FF2B5EF4-FFF2-40B4-BE49-F238E27FC236}">
                  <a16:creationId xmlns:a16="http://schemas.microsoft.com/office/drawing/2014/main" id="{DBEC7067-3DC0-4589-BAB5-945763BC4B10}"/>
                </a:ext>
              </a:extLst>
            </p:cNvPr>
            <p:cNvSpPr/>
            <p:nvPr/>
          </p:nvSpPr>
          <p:spPr>
            <a:xfrm>
              <a:off x="7336575" y="4136126"/>
              <a:ext cx="101617" cy="275258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45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20" name="Rechteck: abgerundete Ecken 719">
              <a:extLst>
                <a:ext uri="{FF2B5EF4-FFF2-40B4-BE49-F238E27FC236}">
                  <a16:creationId xmlns:a16="http://schemas.microsoft.com/office/drawing/2014/main" id="{3E5E408F-58B3-4175-A6A1-4D3F639BC158}"/>
                </a:ext>
              </a:extLst>
            </p:cNvPr>
            <p:cNvSpPr/>
            <p:nvPr/>
          </p:nvSpPr>
          <p:spPr>
            <a:xfrm>
              <a:off x="7703785" y="4130005"/>
              <a:ext cx="101617" cy="275258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45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1" name="Rechteck: abgerundete Ecken 720">
              <a:extLst>
                <a:ext uri="{FF2B5EF4-FFF2-40B4-BE49-F238E27FC236}">
                  <a16:creationId xmlns:a16="http://schemas.microsoft.com/office/drawing/2014/main" id="{C05D6E22-534E-4F54-ABD4-F9D3F264678A}"/>
                </a:ext>
              </a:extLst>
            </p:cNvPr>
            <p:cNvSpPr/>
            <p:nvPr/>
          </p:nvSpPr>
          <p:spPr>
            <a:xfrm>
              <a:off x="8063041" y="4130005"/>
              <a:ext cx="101617" cy="275258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45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22" name="Rechteck: abgerundete Ecken 721">
              <a:extLst>
                <a:ext uri="{FF2B5EF4-FFF2-40B4-BE49-F238E27FC236}">
                  <a16:creationId xmlns:a16="http://schemas.microsoft.com/office/drawing/2014/main" id="{9456774E-801B-4669-8236-FA9C7D863F59}"/>
                </a:ext>
              </a:extLst>
            </p:cNvPr>
            <p:cNvSpPr/>
            <p:nvPr/>
          </p:nvSpPr>
          <p:spPr>
            <a:xfrm>
              <a:off x="8421128" y="4136126"/>
              <a:ext cx="101617" cy="275258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45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23" name="Rechteck: abgerundete Ecken 722">
              <a:extLst>
                <a:ext uri="{FF2B5EF4-FFF2-40B4-BE49-F238E27FC236}">
                  <a16:creationId xmlns:a16="http://schemas.microsoft.com/office/drawing/2014/main" id="{3FF97977-FD41-42F4-84D3-A64DC248D6CA}"/>
                </a:ext>
              </a:extLst>
            </p:cNvPr>
            <p:cNvSpPr/>
            <p:nvPr/>
          </p:nvSpPr>
          <p:spPr>
            <a:xfrm>
              <a:off x="8781078" y="4130005"/>
              <a:ext cx="101617" cy="275258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45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24" name="Rechteck: abgerundete Ecken 723">
              <a:extLst>
                <a:ext uri="{FF2B5EF4-FFF2-40B4-BE49-F238E27FC236}">
                  <a16:creationId xmlns:a16="http://schemas.microsoft.com/office/drawing/2014/main" id="{1C369DCA-9E0B-4B34-A564-DFB03A31FFD3}"/>
                </a:ext>
              </a:extLst>
            </p:cNvPr>
            <p:cNvSpPr/>
            <p:nvPr/>
          </p:nvSpPr>
          <p:spPr>
            <a:xfrm>
              <a:off x="9143768" y="4130005"/>
              <a:ext cx="101617" cy="275258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45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25" name="Rechteck: abgerundete Ecken 724">
              <a:extLst>
                <a:ext uri="{FF2B5EF4-FFF2-40B4-BE49-F238E27FC236}">
                  <a16:creationId xmlns:a16="http://schemas.microsoft.com/office/drawing/2014/main" id="{B4DCE1A0-8CB3-44FD-9E26-5648FFFE5AF9}"/>
                </a:ext>
              </a:extLst>
            </p:cNvPr>
            <p:cNvSpPr/>
            <p:nvPr/>
          </p:nvSpPr>
          <p:spPr>
            <a:xfrm>
              <a:off x="9502033" y="4136126"/>
              <a:ext cx="101617" cy="275258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45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26" name="Rechteck: abgerundete Ecken 725">
              <a:extLst>
                <a:ext uri="{FF2B5EF4-FFF2-40B4-BE49-F238E27FC236}">
                  <a16:creationId xmlns:a16="http://schemas.microsoft.com/office/drawing/2014/main" id="{862F47CD-C14F-44FE-99B2-CAB99BD07069}"/>
                </a:ext>
              </a:extLst>
            </p:cNvPr>
            <p:cNvSpPr/>
            <p:nvPr/>
          </p:nvSpPr>
          <p:spPr>
            <a:xfrm>
              <a:off x="9872755" y="4130005"/>
              <a:ext cx="101617" cy="275258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45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727" name="Gerader Verbinder 726">
              <a:extLst>
                <a:ext uri="{FF2B5EF4-FFF2-40B4-BE49-F238E27FC236}">
                  <a16:creationId xmlns:a16="http://schemas.microsoft.com/office/drawing/2014/main" id="{3D3F237C-C2D9-4AD6-952E-60FDB4673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097" y="389914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Gerader Verbinder 727">
              <a:extLst>
                <a:ext uri="{FF2B5EF4-FFF2-40B4-BE49-F238E27FC236}">
                  <a16:creationId xmlns:a16="http://schemas.microsoft.com/office/drawing/2014/main" id="{57B1C893-6B12-4D55-B928-50872197F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9014" y="389914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Gerader Verbinder 728">
              <a:extLst>
                <a:ext uri="{FF2B5EF4-FFF2-40B4-BE49-F238E27FC236}">
                  <a16:creationId xmlns:a16="http://schemas.microsoft.com/office/drawing/2014/main" id="{B021257A-623E-4A63-A55D-1BF859CD19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5861" y="389914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Gerader Verbinder 729">
              <a:extLst>
                <a:ext uri="{FF2B5EF4-FFF2-40B4-BE49-F238E27FC236}">
                  <a16:creationId xmlns:a16="http://schemas.microsoft.com/office/drawing/2014/main" id="{428AA8C1-A116-42A2-A97D-2506E155F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4779" y="389914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Gerader Verbinder 730">
              <a:extLst>
                <a:ext uri="{FF2B5EF4-FFF2-40B4-BE49-F238E27FC236}">
                  <a16:creationId xmlns:a16="http://schemas.microsoft.com/office/drawing/2014/main" id="{4E22E31B-A3D2-42E3-9B54-C9DA51AEB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2139" y="389914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Gerader Verbinder 731">
              <a:extLst>
                <a:ext uri="{FF2B5EF4-FFF2-40B4-BE49-F238E27FC236}">
                  <a16:creationId xmlns:a16="http://schemas.microsoft.com/office/drawing/2014/main" id="{E44634F6-4066-41FA-854D-FE39A955F8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1056" y="389914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Gerader Verbinder 732">
              <a:extLst>
                <a:ext uri="{FF2B5EF4-FFF2-40B4-BE49-F238E27FC236}">
                  <a16:creationId xmlns:a16="http://schemas.microsoft.com/office/drawing/2014/main" id="{E2375AA4-523F-4BE5-B4E1-26D3316938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7903" y="389914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Gerader Verbinder 733">
              <a:extLst>
                <a:ext uri="{FF2B5EF4-FFF2-40B4-BE49-F238E27FC236}">
                  <a16:creationId xmlns:a16="http://schemas.microsoft.com/office/drawing/2014/main" id="{81E5CA0B-FF06-4985-8527-2DE74DF262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6820" y="389584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Gerader Verbinder 734">
              <a:extLst>
                <a:ext uri="{FF2B5EF4-FFF2-40B4-BE49-F238E27FC236}">
                  <a16:creationId xmlns:a16="http://schemas.microsoft.com/office/drawing/2014/main" id="{C18F6CE8-D9BB-411D-8258-2E90843AA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5086" y="389584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Rechteck: abgerundete Ecken 735">
                  <a:extLst>
                    <a:ext uri="{FF2B5EF4-FFF2-40B4-BE49-F238E27FC236}">
                      <a16:creationId xmlns:a16="http://schemas.microsoft.com/office/drawing/2014/main" id="{13C83F9A-FEFB-4218-BCE5-8480F2F7F672}"/>
                    </a:ext>
                  </a:extLst>
                </p:cNvPr>
                <p:cNvSpPr/>
                <p:nvPr/>
              </p:nvSpPr>
              <p:spPr>
                <a:xfrm>
                  <a:off x="2502052" y="3542628"/>
                  <a:ext cx="3556148" cy="318585"/>
                </a:xfrm>
                <a:prstGeom prst="roundRect">
                  <a:avLst/>
                </a:prstGeom>
                <a:solidFill>
                  <a:srgbClr val="4472C4">
                    <a:alpha val="75000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045" dirty="0">
                      <a:solidFill>
                        <a:schemeClr val="tx1"/>
                      </a:solidFill>
                    </a:rPr>
                    <a:t>Transformer Encoder </a:t>
                  </a:r>
                  <a14:m>
                    <m:oMath xmlns:m="http://schemas.openxmlformats.org/officeDocument/2006/math">
                      <m:r>
                        <a:rPr lang="de-DE" sz="104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04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de-DE" sz="1045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6" name="Rechteck: abgerundete Ecken 735">
                  <a:extLst>
                    <a:ext uri="{FF2B5EF4-FFF2-40B4-BE49-F238E27FC236}">
                      <a16:creationId xmlns:a16="http://schemas.microsoft.com/office/drawing/2014/main" id="{13C83F9A-FEFB-4218-BCE5-8480F2F7F6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052" y="3542628"/>
                  <a:ext cx="3556148" cy="318585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7" name="Gerader Verbinder 736">
              <a:extLst>
                <a:ext uri="{FF2B5EF4-FFF2-40B4-BE49-F238E27FC236}">
                  <a16:creationId xmlns:a16="http://schemas.microsoft.com/office/drawing/2014/main" id="{816D46DD-3F59-43DE-88D0-113C8742C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097" y="3348892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Gerader Verbinder 737">
              <a:extLst>
                <a:ext uri="{FF2B5EF4-FFF2-40B4-BE49-F238E27FC236}">
                  <a16:creationId xmlns:a16="http://schemas.microsoft.com/office/drawing/2014/main" id="{D248CC37-35AA-4978-87E6-813AFD3D3A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9014" y="3348892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Gerader Verbinder 738">
              <a:extLst>
                <a:ext uri="{FF2B5EF4-FFF2-40B4-BE49-F238E27FC236}">
                  <a16:creationId xmlns:a16="http://schemas.microsoft.com/office/drawing/2014/main" id="{3F4863FE-786F-4011-913C-203CB5B702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5861" y="3348892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Gerader Verbinder 739">
              <a:extLst>
                <a:ext uri="{FF2B5EF4-FFF2-40B4-BE49-F238E27FC236}">
                  <a16:creationId xmlns:a16="http://schemas.microsoft.com/office/drawing/2014/main" id="{A9D80CB8-2F62-4AF9-832E-4E8A6608F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4779" y="3348892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Gerader Verbinder 740">
              <a:extLst>
                <a:ext uri="{FF2B5EF4-FFF2-40B4-BE49-F238E27FC236}">
                  <a16:creationId xmlns:a16="http://schemas.microsoft.com/office/drawing/2014/main" id="{D106A959-313B-45AF-B4D1-879C4281A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2139" y="3348892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Gerader Verbinder 741">
              <a:extLst>
                <a:ext uri="{FF2B5EF4-FFF2-40B4-BE49-F238E27FC236}">
                  <a16:creationId xmlns:a16="http://schemas.microsoft.com/office/drawing/2014/main" id="{AB89A534-1305-4549-ACC9-1158586CA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1056" y="3348892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Gerader Verbinder 742">
              <a:extLst>
                <a:ext uri="{FF2B5EF4-FFF2-40B4-BE49-F238E27FC236}">
                  <a16:creationId xmlns:a16="http://schemas.microsoft.com/office/drawing/2014/main" id="{E6C0FDBF-C2C8-4F3E-859F-764F98CB2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7903" y="3348892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Gerader Verbinder 743">
              <a:extLst>
                <a:ext uri="{FF2B5EF4-FFF2-40B4-BE49-F238E27FC236}">
                  <a16:creationId xmlns:a16="http://schemas.microsoft.com/office/drawing/2014/main" id="{BCB952C4-3344-4745-BA12-2123F3C51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6820" y="3345592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Gerader Verbinder 744">
              <a:extLst>
                <a:ext uri="{FF2B5EF4-FFF2-40B4-BE49-F238E27FC236}">
                  <a16:creationId xmlns:a16="http://schemas.microsoft.com/office/drawing/2014/main" id="{A4FC98FE-BB11-4A4C-AC39-414D526DD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5086" y="3345592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" name="Rechteck: abgerundete Ecken 745">
              <a:extLst>
                <a:ext uri="{FF2B5EF4-FFF2-40B4-BE49-F238E27FC236}">
                  <a16:creationId xmlns:a16="http://schemas.microsoft.com/office/drawing/2014/main" id="{5A15C18A-9A2D-47FD-B4C4-F9192C910A2A}"/>
                </a:ext>
              </a:extLst>
            </p:cNvPr>
            <p:cNvSpPr/>
            <p:nvPr/>
          </p:nvSpPr>
          <p:spPr>
            <a:xfrm>
              <a:off x="2790171" y="3050584"/>
              <a:ext cx="101617" cy="275258"/>
            </a:xfrm>
            <a:prstGeom prst="roundRect">
              <a:avLst/>
            </a:prstGeom>
            <a:solidFill>
              <a:srgbClr val="4472C4">
                <a:alpha val="75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47" name="Rechteck: abgerundete Ecken 746">
              <a:extLst>
                <a:ext uri="{FF2B5EF4-FFF2-40B4-BE49-F238E27FC236}">
                  <a16:creationId xmlns:a16="http://schemas.microsoft.com/office/drawing/2014/main" id="{65BF5EC7-4DC8-4DC0-964B-8041316F341A}"/>
                </a:ext>
              </a:extLst>
            </p:cNvPr>
            <p:cNvSpPr/>
            <p:nvPr/>
          </p:nvSpPr>
          <p:spPr>
            <a:xfrm>
              <a:off x="3149089" y="3052956"/>
              <a:ext cx="101617" cy="275258"/>
            </a:xfrm>
            <a:prstGeom prst="roundRect">
              <a:avLst/>
            </a:prstGeom>
            <a:solidFill>
              <a:srgbClr val="4472C4">
                <a:alpha val="75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48" name="Rechteck: abgerundete Ecken 747">
              <a:extLst>
                <a:ext uri="{FF2B5EF4-FFF2-40B4-BE49-F238E27FC236}">
                  <a16:creationId xmlns:a16="http://schemas.microsoft.com/office/drawing/2014/main" id="{6B01E76C-B674-4FD6-8108-CE5E82716577}"/>
                </a:ext>
              </a:extLst>
            </p:cNvPr>
            <p:cNvSpPr/>
            <p:nvPr/>
          </p:nvSpPr>
          <p:spPr>
            <a:xfrm>
              <a:off x="3515052" y="3050405"/>
              <a:ext cx="101617" cy="275258"/>
            </a:xfrm>
            <a:prstGeom prst="roundRect">
              <a:avLst/>
            </a:prstGeom>
            <a:solidFill>
              <a:srgbClr val="4472C4">
                <a:alpha val="75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49" name="Rechteck: abgerundete Ecken 748">
              <a:extLst>
                <a:ext uri="{FF2B5EF4-FFF2-40B4-BE49-F238E27FC236}">
                  <a16:creationId xmlns:a16="http://schemas.microsoft.com/office/drawing/2014/main" id="{439C3E85-87A0-456A-93EA-08597325C200}"/>
                </a:ext>
              </a:extLst>
            </p:cNvPr>
            <p:cNvSpPr/>
            <p:nvPr/>
          </p:nvSpPr>
          <p:spPr>
            <a:xfrm>
              <a:off x="3873970" y="3052778"/>
              <a:ext cx="101617" cy="275258"/>
            </a:xfrm>
            <a:prstGeom prst="roundRect">
              <a:avLst/>
            </a:prstGeom>
            <a:solidFill>
              <a:srgbClr val="4472C4">
                <a:alpha val="75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50" name="Rechteck: abgerundete Ecken 749">
              <a:extLst>
                <a:ext uri="{FF2B5EF4-FFF2-40B4-BE49-F238E27FC236}">
                  <a16:creationId xmlns:a16="http://schemas.microsoft.com/office/drawing/2014/main" id="{3B4C7708-42F2-454A-8844-F0165A7F588C}"/>
                </a:ext>
              </a:extLst>
            </p:cNvPr>
            <p:cNvSpPr/>
            <p:nvPr/>
          </p:nvSpPr>
          <p:spPr>
            <a:xfrm>
              <a:off x="4233097" y="3054759"/>
              <a:ext cx="101617" cy="275258"/>
            </a:xfrm>
            <a:prstGeom prst="roundRect">
              <a:avLst/>
            </a:prstGeom>
            <a:solidFill>
              <a:srgbClr val="4472C4">
                <a:alpha val="75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51" name="Rechteck: abgerundete Ecken 750">
              <a:extLst>
                <a:ext uri="{FF2B5EF4-FFF2-40B4-BE49-F238E27FC236}">
                  <a16:creationId xmlns:a16="http://schemas.microsoft.com/office/drawing/2014/main" id="{DB451906-FDF1-4D66-9C9C-C43EED0CEAD6}"/>
                </a:ext>
              </a:extLst>
            </p:cNvPr>
            <p:cNvSpPr/>
            <p:nvPr/>
          </p:nvSpPr>
          <p:spPr>
            <a:xfrm>
              <a:off x="4592015" y="3057132"/>
              <a:ext cx="101617" cy="275258"/>
            </a:xfrm>
            <a:prstGeom prst="roundRect">
              <a:avLst/>
            </a:prstGeom>
            <a:solidFill>
              <a:srgbClr val="4472C4">
                <a:alpha val="75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52" name="Rechteck: abgerundete Ecken 751">
              <a:extLst>
                <a:ext uri="{FF2B5EF4-FFF2-40B4-BE49-F238E27FC236}">
                  <a16:creationId xmlns:a16="http://schemas.microsoft.com/office/drawing/2014/main" id="{A677D1DE-62D7-480C-B37D-0771848103C1}"/>
                </a:ext>
              </a:extLst>
            </p:cNvPr>
            <p:cNvSpPr/>
            <p:nvPr/>
          </p:nvSpPr>
          <p:spPr>
            <a:xfrm>
              <a:off x="4957978" y="3054581"/>
              <a:ext cx="101617" cy="275258"/>
            </a:xfrm>
            <a:prstGeom prst="roundRect">
              <a:avLst/>
            </a:prstGeom>
            <a:solidFill>
              <a:srgbClr val="4472C4">
                <a:alpha val="75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53" name="Rechteck: abgerundete Ecken 752">
              <a:extLst>
                <a:ext uri="{FF2B5EF4-FFF2-40B4-BE49-F238E27FC236}">
                  <a16:creationId xmlns:a16="http://schemas.microsoft.com/office/drawing/2014/main" id="{A317240E-49FE-4469-ABA2-39F009D62851}"/>
                </a:ext>
              </a:extLst>
            </p:cNvPr>
            <p:cNvSpPr/>
            <p:nvPr/>
          </p:nvSpPr>
          <p:spPr>
            <a:xfrm>
              <a:off x="5316896" y="3056954"/>
              <a:ext cx="101617" cy="275258"/>
            </a:xfrm>
            <a:prstGeom prst="roundRect">
              <a:avLst/>
            </a:prstGeom>
            <a:solidFill>
              <a:srgbClr val="4472C4">
                <a:alpha val="75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54" name="Rechteck: abgerundete Ecken 753">
              <a:extLst>
                <a:ext uri="{FF2B5EF4-FFF2-40B4-BE49-F238E27FC236}">
                  <a16:creationId xmlns:a16="http://schemas.microsoft.com/office/drawing/2014/main" id="{1F852C3D-C596-4A64-A228-A5D619FF3E62}"/>
                </a:ext>
              </a:extLst>
            </p:cNvPr>
            <p:cNvSpPr/>
            <p:nvPr/>
          </p:nvSpPr>
          <p:spPr>
            <a:xfrm>
              <a:off x="5684105" y="3052778"/>
              <a:ext cx="101617" cy="275258"/>
            </a:xfrm>
            <a:prstGeom prst="roundRect">
              <a:avLst/>
            </a:prstGeom>
            <a:solidFill>
              <a:srgbClr val="4472C4">
                <a:alpha val="75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cxnSp>
          <p:nvCxnSpPr>
            <p:cNvPr id="755" name="Gerader Verbinder 754">
              <a:extLst>
                <a:ext uri="{FF2B5EF4-FFF2-40B4-BE49-F238E27FC236}">
                  <a16:creationId xmlns:a16="http://schemas.microsoft.com/office/drawing/2014/main" id="{22859540-443D-480F-97E8-E0BE147774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4710" y="389914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Gerader Verbinder 755">
              <a:extLst>
                <a:ext uri="{FF2B5EF4-FFF2-40B4-BE49-F238E27FC236}">
                  <a16:creationId xmlns:a16="http://schemas.microsoft.com/office/drawing/2014/main" id="{A24716A3-100A-43E6-925C-539867C29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3627" y="389914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Gerader Verbinder 756">
              <a:extLst>
                <a:ext uri="{FF2B5EF4-FFF2-40B4-BE49-F238E27FC236}">
                  <a16:creationId xmlns:a16="http://schemas.microsoft.com/office/drawing/2014/main" id="{F56A7113-7640-4EC6-91C3-EA46B1EF4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0474" y="389914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Gerader Verbinder 757">
              <a:extLst>
                <a:ext uri="{FF2B5EF4-FFF2-40B4-BE49-F238E27FC236}">
                  <a16:creationId xmlns:a16="http://schemas.microsoft.com/office/drawing/2014/main" id="{AD9EF374-55B1-48B5-AA1F-88C68B0A8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392" y="389914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Gerader Verbinder 758">
              <a:extLst>
                <a:ext uri="{FF2B5EF4-FFF2-40B4-BE49-F238E27FC236}">
                  <a16:creationId xmlns:a16="http://schemas.microsoft.com/office/drawing/2014/main" id="{90EE1180-4106-45E8-A5D4-8C3737DBD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6752" y="389914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Gerader Verbinder 759">
              <a:extLst>
                <a:ext uri="{FF2B5EF4-FFF2-40B4-BE49-F238E27FC236}">
                  <a16:creationId xmlns:a16="http://schemas.microsoft.com/office/drawing/2014/main" id="{01F6BAC5-E00E-43AE-A3AB-304FBC8A5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5669" y="389914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Gerader Verbinder 760">
              <a:extLst>
                <a:ext uri="{FF2B5EF4-FFF2-40B4-BE49-F238E27FC236}">
                  <a16:creationId xmlns:a16="http://schemas.microsoft.com/office/drawing/2014/main" id="{7C34D231-91DC-4986-B892-BBF73CFB1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516" y="389914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Gerader Verbinder 761">
              <a:extLst>
                <a:ext uri="{FF2B5EF4-FFF2-40B4-BE49-F238E27FC236}">
                  <a16:creationId xmlns:a16="http://schemas.microsoft.com/office/drawing/2014/main" id="{99311AF8-BD21-4EB6-BD5A-7ECEDDFFC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433" y="389584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Gerader Verbinder 762">
              <a:extLst>
                <a:ext uri="{FF2B5EF4-FFF2-40B4-BE49-F238E27FC236}">
                  <a16:creationId xmlns:a16="http://schemas.microsoft.com/office/drawing/2014/main" id="{B6DFBADF-6E60-4EB4-8175-D29C70F688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9699" y="3895845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4" name="Rechteck: abgerundete Ecken 763">
                  <a:extLst>
                    <a:ext uri="{FF2B5EF4-FFF2-40B4-BE49-F238E27FC236}">
                      <a16:creationId xmlns:a16="http://schemas.microsoft.com/office/drawing/2014/main" id="{6D5424B9-6910-48E4-9EEA-F95901B4A6D4}"/>
                    </a:ext>
                  </a:extLst>
                </p:cNvPr>
                <p:cNvSpPr/>
                <p:nvPr/>
              </p:nvSpPr>
              <p:spPr>
                <a:xfrm>
                  <a:off x="6799685" y="3542628"/>
                  <a:ext cx="3556148" cy="318585"/>
                </a:xfrm>
                <a:prstGeom prst="roundRect">
                  <a:avLst/>
                </a:prstGeom>
                <a:solidFill>
                  <a:srgbClr val="009999">
                    <a:alpha val="75000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100" b="1" dirty="0" smtClean="0">
                      <a:solidFill>
                        <a:schemeClr val="tx1"/>
                      </a:solidFill>
                    </a:rPr>
                    <a:t>Transformer Encoder </a:t>
                  </a:r>
                  <a14:m>
                    <m:oMath xmlns:m="http://schemas.openxmlformats.org/officeDocument/2006/math">
                      <m:r>
                        <a:rPr lang="de-DE" sz="1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</m:oMath>
                  </a14:m>
                  <a:endParaRPr lang="de-DE" sz="11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4" name="Rechteck: abgerundete Ecken 763">
                  <a:extLst>
                    <a:ext uri="{FF2B5EF4-FFF2-40B4-BE49-F238E27FC236}">
                      <a16:creationId xmlns:a16="http://schemas.microsoft.com/office/drawing/2014/main" id="{6D5424B9-6910-48E4-9EEA-F95901B4A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9685" y="3542628"/>
                  <a:ext cx="3556148" cy="318585"/>
                </a:xfrm>
                <a:prstGeom prst="roundRect">
                  <a:avLst/>
                </a:prstGeom>
                <a:blipFill>
                  <a:blip r:embed="rId8"/>
                  <a:stretch>
                    <a:fillRect b="-181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5" name="Gerader Verbinder 764">
              <a:extLst>
                <a:ext uri="{FF2B5EF4-FFF2-40B4-BE49-F238E27FC236}">
                  <a16:creationId xmlns:a16="http://schemas.microsoft.com/office/drawing/2014/main" id="{6EE560C2-D6BE-4A40-94A4-ED8E47B505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7730" y="3348892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Gerader Verbinder 765">
              <a:extLst>
                <a:ext uri="{FF2B5EF4-FFF2-40B4-BE49-F238E27FC236}">
                  <a16:creationId xmlns:a16="http://schemas.microsoft.com/office/drawing/2014/main" id="{C02E3D61-F7D2-4284-93C0-FA04A0EFFB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6647" y="3348892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Gerader Verbinder 766">
              <a:extLst>
                <a:ext uri="{FF2B5EF4-FFF2-40B4-BE49-F238E27FC236}">
                  <a16:creationId xmlns:a16="http://schemas.microsoft.com/office/drawing/2014/main" id="{ECD16A85-9CAC-4243-B7B4-DBD1650AD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3494" y="3348892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Gerader Verbinder 767">
              <a:extLst>
                <a:ext uri="{FF2B5EF4-FFF2-40B4-BE49-F238E27FC236}">
                  <a16:creationId xmlns:a16="http://schemas.microsoft.com/office/drawing/2014/main" id="{BDC6FFD4-E484-43A2-A372-A8A09B0AB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2412" y="3348892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Gerader Verbinder 768">
              <a:extLst>
                <a:ext uri="{FF2B5EF4-FFF2-40B4-BE49-F238E27FC236}">
                  <a16:creationId xmlns:a16="http://schemas.microsoft.com/office/drawing/2014/main" id="{2B4FA855-50BB-4682-B256-E3A00634F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9772" y="3348892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Gerader Verbinder 769">
              <a:extLst>
                <a:ext uri="{FF2B5EF4-FFF2-40B4-BE49-F238E27FC236}">
                  <a16:creationId xmlns:a16="http://schemas.microsoft.com/office/drawing/2014/main" id="{59939749-8D28-4E2C-942A-4A4201A21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8689" y="3348892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Gerader Verbinder 770">
              <a:extLst>
                <a:ext uri="{FF2B5EF4-FFF2-40B4-BE49-F238E27FC236}">
                  <a16:creationId xmlns:a16="http://schemas.microsoft.com/office/drawing/2014/main" id="{318EE7CA-3FF1-46F4-99ED-1067D04D3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5536" y="3348892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Gerader Verbinder 771">
              <a:extLst>
                <a:ext uri="{FF2B5EF4-FFF2-40B4-BE49-F238E27FC236}">
                  <a16:creationId xmlns:a16="http://schemas.microsoft.com/office/drawing/2014/main" id="{03747DAB-C5AB-4102-AC55-5C95F39B4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4453" y="3345592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Gerader Verbinder 772">
              <a:extLst>
                <a:ext uri="{FF2B5EF4-FFF2-40B4-BE49-F238E27FC236}">
                  <a16:creationId xmlns:a16="http://schemas.microsoft.com/office/drawing/2014/main" id="{D05E312A-B650-4C0E-8054-A1251FB1B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2719" y="3345592"/>
              <a:ext cx="0" cy="161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" name="Rechteck: abgerundete Ecken 773">
              <a:extLst>
                <a:ext uri="{FF2B5EF4-FFF2-40B4-BE49-F238E27FC236}">
                  <a16:creationId xmlns:a16="http://schemas.microsoft.com/office/drawing/2014/main" id="{9A65849C-8E9D-4D10-88DA-9DA538F20677}"/>
                </a:ext>
              </a:extLst>
            </p:cNvPr>
            <p:cNvSpPr/>
            <p:nvPr/>
          </p:nvSpPr>
          <p:spPr>
            <a:xfrm>
              <a:off x="7087804" y="3050584"/>
              <a:ext cx="101617" cy="275258"/>
            </a:xfrm>
            <a:prstGeom prst="roundRect">
              <a:avLst/>
            </a:prstGeom>
            <a:solidFill>
              <a:srgbClr val="009999">
                <a:alpha val="48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75" name="Rechteck: abgerundete Ecken 774">
              <a:extLst>
                <a:ext uri="{FF2B5EF4-FFF2-40B4-BE49-F238E27FC236}">
                  <a16:creationId xmlns:a16="http://schemas.microsoft.com/office/drawing/2014/main" id="{2606DA07-ED14-4C74-B4EC-3F1E345264F3}"/>
                </a:ext>
              </a:extLst>
            </p:cNvPr>
            <p:cNvSpPr/>
            <p:nvPr/>
          </p:nvSpPr>
          <p:spPr>
            <a:xfrm>
              <a:off x="7446722" y="3052956"/>
              <a:ext cx="101617" cy="275258"/>
            </a:xfrm>
            <a:prstGeom prst="roundRect">
              <a:avLst/>
            </a:prstGeom>
            <a:solidFill>
              <a:srgbClr val="009999">
                <a:alpha val="48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76" name="Rechteck: abgerundete Ecken 775">
              <a:extLst>
                <a:ext uri="{FF2B5EF4-FFF2-40B4-BE49-F238E27FC236}">
                  <a16:creationId xmlns:a16="http://schemas.microsoft.com/office/drawing/2014/main" id="{2CA2A7EC-6DD1-47C4-9809-FDEEF20E2504}"/>
                </a:ext>
              </a:extLst>
            </p:cNvPr>
            <p:cNvSpPr/>
            <p:nvPr/>
          </p:nvSpPr>
          <p:spPr>
            <a:xfrm>
              <a:off x="7812685" y="3050405"/>
              <a:ext cx="101617" cy="275258"/>
            </a:xfrm>
            <a:prstGeom prst="roundRect">
              <a:avLst/>
            </a:prstGeom>
            <a:solidFill>
              <a:srgbClr val="009999">
                <a:alpha val="48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77" name="Rechteck: abgerundete Ecken 776">
              <a:extLst>
                <a:ext uri="{FF2B5EF4-FFF2-40B4-BE49-F238E27FC236}">
                  <a16:creationId xmlns:a16="http://schemas.microsoft.com/office/drawing/2014/main" id="{3D7CB343-35AF-4499-81FB-5A2204707265}"/>
                </a:ext>
              </a:extLst>
            </p:cNvPr>
            <p:cNvSpPr/>
            <p:nvPr/>
          </p:nvSpPr>
          <p:spPr>
            <a:xfrm>
              <a:off x="8171603" y="3052778"/>
              <a:ext cx="101617" cy="275258"/>
            </a:xfrm>
            <a:prstGeom prst="roundRect">
              <a:avLst/>
            </a:prstGeom>
            <a:solidFill>
              <a:srgbClr val="009999">
                <a:alpha val="48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78" name="Rechteck: abgerundete Ecken 777">
              <a:extLst>
                <a:ext uri="{FF2B5EF4-FFF2-40B4-BE49-F238E27FC236}">
                  <a16:creationId xmlns:a16="http://schemas.microsoft.com/office/drawing/2014/main" id="{8B2959E8-FAF4-4871-ABBB-22BE43A599BA}"/>
                </a:ext>
              </a:extLst>
            </p:cNvPr>
            <p:cNvSpPr/>
            <p:nvPr/>
          </p:nvSpPr>
          <p:spPr>
            <a:xfrm>
              <a:off x="8530730" y="3054759"/>
              <a:ext cx="101617" cy="275258"/>
            </a:xfrm>
            <a:prstGeom prst="roundRect">
              <a:avLst/>
            </a:prstGeom>
            <a:solidFill>
              <a:srgbClr val="009999">
                <a:alpha val="48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79" name="Rechteck: abgerundete Ecken 778">
              <a:extLst>
                <a:ext uri="{FF2B5EF4-FFF2-40B4-BE49-F238E27FC236}">
                  <a16:creationId xmlns:a16="http://schemas.microsoft.com/office/drawing/2014/main" id="{05A25439-8A62-4B6E-8CC1-D21269BF474A}"/>
                </a:ext>
              </a:extLst>
            </p:cNvPr>
            <p:cNvSpPr/>
            <p:nvPr/>
          </p:nvSpPr>
          <p:spPr>
            <a:xfrm>
              <a:off x="8889648" y="3057132"/>
              <a:ext cx="101617" cy="275258"/>
            </a:xfrm>
            <a:prstGeom prst="roundRect">
              <a:avLst/>
            </a:prstGeom>
            <a:solidFill>
              <a:srgbClr val="009999">
                <a:alpha val="48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80" name="Rechteck: abgerundete Ecken 779">
              <a:extLst>
                <a:ext uri="{FF2B5EF4-FFF2-40B4-BE49-F238E27FC236}">
                  <a16:creationId xmlns:a16="http://schemas.microsoft.com/office/drawing/2014/main" id="{63699C7A-3B5E-40B6-A294-23FEA17DCCB7}"/>
                </a:ext>
              </a:extLst>
            </p:cNvPr>
            <p:cNvSpPr/>
            <p:nvPr/>
          </p:nvSpPr>
          <p:spPr>
            <a:xfrm>
              <a:off x="9255611" y="3054581"/>
              <a:ext cx="101617" cy="275258"/>
            </a:xfrm>
            <a:prstGeom prst="roundRect">
              <a:avLst/>
            </a:prstGeom>
            <a:solidFill>
              <a:srgbClr val="009999">
                <a:alpha val="48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81" name="Rechteck: abgerundete Ecken 780">
              <a:extLst>
                <a:ext uri="{FF2B5EF4-FFF2-40B4-BE49-F238E27FC236}">
                  <a16:creationId xmlns:a16="http://schemas.microsoft.com/office/drawing/2014/main" id="{6060898D-E686-4BC2-BA83-74D0859C32CF}"/>
                </a:ext>
              </a:extLst>
            </p:cNvPr>
            <p:cNvSpPr/>
            <p:nvPr/>
          </p:nvSpPr>
          <p:spPr>
            <a:xfrm>
              <a:off x="9614529" y="3056954"/>
              <a:ext cx="101617" cy="275258"/>
            </a:xfrm>
            <a:prstGeom prst="roundRect">
              <a:avLst/>
            </a:prstGeom>
            <a:solidFill>
              <a:srgbClr val="009999">
                <a:alpha val="48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  <p:sp>
          <p:nvSpPr>
            <p:cNvPr id="782" name="Rechteck: abgerundete Ecken 781">
              <a:extLst>
                <a:ext uri="{FF2B5EF4-FFF2-40B4-BE49-F238E27FC236}">
                  <a16:creationId xmlns:a16="http://schemas.microsoft.com/office/drawing/2014/main" id="{4CE3E709-F75D-454B-B589-716F4E86C4C8}"/>
                </a:ext>
              </a:extLst>
            </p:cNvPr>
            <p:cNvSpPr/>
            <p:nvPr/>
          </p:nvSpPr>
          <p:spPr>
            <a:xfrm>
              <a:off x="9981738" y="3052778"/>
              <a:ext cx="101617" cy="275258"/>
            </a:xfrm>
            <a:prstGeom prst="roundRect">
              <a:avLst/>
            </a:prstGeom>
            <a:solidFill>
              <a:srgbClr val="009999">
                <a:alpha val="48000"/>
              </a:srgb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40"/>
            </a:p>
          </p:txBody>
        </p:sp>
      </p:grpSp>
      <p:cxnSp>
        <p:nvCxnSpPr>
          <p:cNvPr id="239" name="Gerader Verbinder 238">
            <a:extLst>
              <a:ext uri="{FF2B5EF4-FFF2-40B4-BE49-F238E27FC236}">
                <a16:creationId xmlns:a16="http://schemas.microsoft.com/office/drawing/2014/main" id="{3547C2C7-88E4-4CE7-9563-B456D8FDCED9}"/>
              </a:ext>
            </a:extLst>
          </p:cNvPr>
          <p:cNvCxnSpPr>
            <a:cxnSpLocks/>
          </p:cNvCxnSpPr>
          <p:nvPr/>
        </p:nvCxnSpPr>
        <p:spPr>
          <a:xfrm flipH="1">
            <a:off x="4422195" y="990699"/>
            <a:ext cx="185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r Verbinder 239">
            <a:extLst>
              <a:ext uri="{FF2B5EF4-FFF2-40B4-BE49-F238E27FC236}">
                <a16:creationId xmlns:a16="http://schemas.microsoft.com/office/drawing/2014/main" id="{18CDB4CE-7EEC-4CF3-9303-A24196BA3F11}"/>
              </a:ext>
            </a:extLst>
          </p:cNvPr>
          <p:cNvCxnSpPr>
            <a:cxnSpLocks/>
          </p:cNvCxnSpPr>
          <p:nvPr/>
        </p:nvCxnSpPr>
        <p:spPr>
          <a:xfrm flipH="1">
            <a:off x="8229392" y="997154"/>
            <a:ext cx="185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Gerader Verbinder 240">
            <a:extLst>
              <a:ext uri="{FF2B5EF4-FFF2-40B4-BE49-F238E27FC236}">
                <a16:creationId xmlns:a16="http://schemas.microsoft.com/office/drawing/2014/main" id="{6B4EF141-6FE7-4F25-A4B1-E1775FF7C495}"/>
              </a:ext>
            </a:extLst>
          </p:cNvPr>
          <p:cNvCxnSpPr>
            <a:cxnSpLocks/>
          </p:cNvCxnSpPr>
          <p:nvPr/>
        </p:nvCxnSpPr>
        <p:spPr>
          <a:xfrm flipH="1">
            <a:off x="5910282" y="997154"/>
            <a:ext cx="185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r Verbinder 241">
            <a:extLst>
              <a:ext uri="{FF2B5EF4-FFF2-40B4-BE49-F238E27FC236}">
                <a16:creationId xmlns:a16="http://schemas.microsoft.com/office/drawing/2014/main" id="{B7D512AD-59E5-4282-9DB7-6EE2D285BFCD}"/>
              </a:ext>
            </a:extLst>
          </p:cNvPr>
          <p:cNvCxnSpPr>
            <a:cxnSpLocks/>
          </p:cNvCxnSpPr>
          <p:nvPr/>
        </p:nvCxnSpPr>
        <p:spPr>
          <a:xfrm flipH="1">
            <a:off x="6731744" y="997154"/>
            <a:ext cx="185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3ABE7BCB-5136-407A-A4EC-BB9F2A74993E}"/>
              </a:ext>
            </a:extLst>
          </p:cNvPr>
          <p:cNvSpPr/>
          <p:nvPr/>
        </p:nvSpPr>
        <p:spPr>
          <a:xfrm>
            <a:off x="6265333" y="860905"/>
            <a:ext cx="275167" cy="27516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FF55844D-E993-4F48-A4E4-D593BDFFE3FE}"/>
              </a:ext>
            </a:extLst>
          </p:cNvPr>
          <p:cNvCxnSpPr>
            <a:cxnSpLocks/>
          </p:cNvCxnSpPr>
          <p:nvPr/>
        </p:nvCxnSpPr>
        <p:spPr>
          <a:xfrm flipV="1">
            <a:off x="6402916" y="653547"/>
            <a:ext cx="0" cy="161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07E5DEF-8C05-4FD7-8B39-88A09B15B616}"/>
              </a:ext>
            </a:extLst>
          </p:cNvPr>
          <p:cNvSpPr txBox="1"/>
          <p:nvPr/>
        </p:nvSpPr>
        <p:spPr>
          <a:xfrm>
            <a:off x="6096000" y="33824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b="1" dirty="0"/>
              <a:t>Class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522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8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2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7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4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37" grpId="0" animBg="1"/>
      <p:bldP spid="238" grpId="0" animBg="1"/>
      <p:bldP spid="375" grpId="0" animBg="1"/>
      <p:bldP spid="377" grpId="0" animBg="1"/>
      <p:bldP spid="513" grpId="0" animBg="1"/>
      <p:bldP spid="514" grpId="0" animBg="1"/>
      <p:bldP spid="4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Breitbild</PresentationFormat>
  <Paragraphs>79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烨煦 周</dc:creator>
  <cp:lastModifiedBy>Yexu Zhou</cp:lastModifiedBy>
  <cp:revision>12</cp:revision>
  <dcterms:created xsi:type="dcterms:W3CDTF">2021-09-23T13:40:02Z</dcterms:created>
  <dcterms:modified xsi:type="dcterms:W3CDTF">2021-10-11T08:01:07Z</dcterms:modified>
</cp:coreProperties>
</file>