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sldIdLst>
    <p:sldId id="256" r:id="rId2"/>
    <p:sldId id="257" r:id="rId3"/>
    <p:sldId id="274" r:id="rId4"/>
    <p:sldId id="258" r:id="rId5"/>
    <p:sldId id="267" r:id="rId6"/>
    <p:sldId id="259" r:id="rId7"/>
    <p:sldId id="278" r:id="rId8"/>
    <p:sldId id="279" r:id="rId9"/>
    <p:sldId id="268" r:id="rId10"/>
    <p:sldId id="269" r:id="rId11"/>
    <p:sldId id="261" r:id="rId12"/>
    <p:sldId id="270" r:id="rId13"/>
    <p:sldId id="272" r:id="rId14"/>
    <p:sldId id="262" r:id="rId15"/>
    <p:sldId id="277"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18A3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4" autoAdjust="0"/>
    <p:restoredTop sz="94660"/>
  </p:normalViewPr>
  <p:slideViewPr>
    <p:cSldViewPr>
      <p:cViewPr varScale="1">
        <p:scale>
          <a:sx n="61" d="100"/>
          <a:sy n="61" d="100"/>
        </p:scale>
        <p:origin x="1437" y="2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F9EAE0A-AA9E-45FC-B838-AE04022700C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47" name="Rectangle 3">
            <a:extLst>
              <a:ext uri="{FF2B5EF4-FFF2-40B4-BE49-F238E27FC236}">
                <a16:creationId xmlns:a16="http://schemas.microsoft.com/office/drawing/2014/main" id="{F1E9788A-FD32-4DB3-9DE2-688652A0497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3076" name="Rectangle 4">
            <a:extLst>
              <a:ext uri="{FF2B5EF4-FFF2-40B4-BE49-F238E27FC236}">
                <a16:creationId xmlns:a16="http://schemas.microsoft.com/office/drawing/2014/main" id="{93997FC8-C39E-4D46-A8A8-523FCE9FA56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D9016702-D36D-43D7-AD4D-A7E68761BE6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480039F2-B10E-4F0D-B386-86FB13F6EA2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51" name="Rectangle 7">
            <a:extLst>
              <a:ext uri="{FF2B5EF4-FFF2-40B4-BE49-F238E27FC236}">
                <a16:creationId xmlns:a16="http://schemas.microsoft.com/office/drawing/2014/main" id="{D11F2340-2CE4-460E-AFE7-E97D9D731A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B544A69C-A0CE-435C-BEF9-82982D5B0CB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FFA695B7-892A-4906-988E-77D6BA9289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F7BB2E08-AE6C-4426-8BBE-AE4AC33B0998}" type="slidenum">
              <a:rPr lang="en-US" altLang="en-US" smtClean="0">
                <a:latin typeface="Arial" panose="020B0604020202020204" pitchFamily="34" charset="0"/>
              </a:rPr>
              <a:pPr/>
              <a:t>1</a:t>
            </a:fld>
            <a:endParaRPr lang="en-US" altLang="en-US">
              <a:latin typeface="Arial" panose="020B0604020202020204" pitchFamily="34" charset="0"/>
            </a:endParaRPr>
          </a:p>
        </p:txBody>
      </p:sp>
      <p:sp>
        <p:nvSpPr>
          <p:cNvPr id="5123" name="Rectangle 2">
            <a:extLst>
              <a:ext uri="{FF2B5EF4-FFF2-40B4-BE49-F238E27FC236}">
                <a16:creationId xmlns:a16="http://schemas.microsoft.com/office/drawing/2014/main" id="{E2A34D6A-92F4-4771-BD5C-6BC14217056C}"/>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7E9939D3-90BD-46F3-B5C7-6ED33B876A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3DF28F12-1C01-425A-8614-F30C3526A65E}"/>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pic>
        <p:nvPicPr>
          <p:cNvPr id="5" name="Picture 9">
            <a:extLst>
              <a:ext uri="{FF2B5EF4-FFF2-40B4-BE49-F238E27FC236}">
                <a16:creationId xmlns:a16="http://schemas.microsoft.com/office/drawing/2014/main" id="{6F15D770-1B1F-4B1E-96E2-12E9BA77ACE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096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6" name="Rectangle 4">
            <a:extLst>
              <a:ext uri="{FF2B5EF4-FFF2-40B4-BE49-F238E27FC236}">
                <a16:creationId xmlns:a16="http://schemas.microsoft.com/office/drawing/2014/main" id="{5A05E5BD-0901-4A77-BC3C-86ADAF9D1780}"/>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45884F8F-AC23-49EC-A956-225C873199CC}"/>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13F97AF6-5CEF-4CA6-8425-2CBD6DE2F358}"/>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9D049132-E3DC-4BE0-BCC2-EF3E4B727D1E}" type="slidenum">
              <a:rPr lang="en-US" altLang="en-US"/>
              <a:pPr>
                <a:defRPr/>
              </a:pPr>
              <a:t>‹#›</a:t>
            </a:fld>
            <a:endParaRPr lang="en-US" altLang="en-US"/>
          </a:p>
        </p:txBody>
      </p:sp>
    </p:spTree>
    <p:extLst>
      <p:ext uri="{BB962C8B-B14F-4D97-AF65-F5344CB8AC3E}">
        <p14:creationId xmlns:p14="http://schemas.microsoft.com/office/powerpoint/2010/main" val="1716696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06A8BCE4-33A8-4162-BBA9-E49E5838E88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9220B73B-3AF5-4781-BE54-A98D341D558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478CF229-D63E-426A-B50D-363B87A7F487}"/>
              </a:ext>
            </a:extLst>
          </p:cNvPr>
          <p:cNvSpPr>
            <a:spLocks noGrp="1" noChangeArrowheads="1"/>
          </p:cNvSpPr>
          <p:nvPr>
            <p:ph type="sldNum" sz="quarter" idx="12"/>
          </p:nvPr>
        </p:nvSpPr>
        <p:spPr>
          <a:ln/>
        </p:spPr>
        <p:txBody>
          <a:bodyPr/>
          <a:lstStyle>
            <a:lvl1pPr>
              <a:defRPr/>
            </a:lvl1pPr>
          </a:lstStyle>
          <a:p>
            <a:pPr>
              <a:defRPr/>
            </a:pPr>
            <a:fld id="{B14C2CEB-0DCE-4BF1-84FB-072D0EE877A1}" type="slidenum">
              <a:rPr lang="en-US" altLang="en-US"/>
              <a:pPr>
                <a:defRPr/>
              </a:pPr>
              <a:t>‹#›</a:t>
            </a:fld>
            <a:endParaRPr lang="en-US" altLang="en-US"/>
          </a:p>
        </p:txBody>
      </p:sp>
    </p:spTree>
    <p:extLst>
      <p:ext uri="{BB962C8B-B14F-4D97-AF65-F5344CB8AC3E}">
        <p14:creationId xmlns:p14="http://schemas.microsoft.com/office/powerpoint/2010/main" val="191504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1A0D84F7-56F5-4D4A-9926-F36CD487732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E7F3943E-1C91-45A4-9743-B16272421CA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D46D2432-6661-4E9F-8348-2ABC41CFF680}"/>
              </a:ext>
            </a:extLst>
          </p:cNvPr>
          <p:cNvSpPr>
            <a:spLocks noGrp="1" noChangeArrowheads="1"/>
          </p:cNvSpPr>
          <p:nvPr>
            <p:ph type="sldNum" sz="quarter" idx="12"/>
          </p:nvPr>
        </p:nvSpPr>
        <p:spPr>
          <a:ln/>
        </p:spPr>
        <p:txBody>
          <a:bodyPr/>
          <a:lstStyle>
            <a:lvl1pPr>
              <a:defRPr/>
            </a:lvl1pPr>
          </a:lstStyle>
          <a:p>
            <a:pPr>
              <a:defRPr/>
            </a:pPr>
            <a:fld id="{BFE61FAA-43DC-4675-AE39-B0C446F0F7C4}" type="slidenum">
              <a:rPr lang="en-US" altLang="en-US"/>
              <a:pPr>
                <a:defRPr/>
              </a:pPr>
              <a:t>‹#›</a:t>
            </a:fld>
            <a:endParaRPr lang="en-US" altLang="en-US"/>
          </a:p>
        </p:txBody>
      </p:sp>
    </p:spTree>
    <p:extLst>
      <p:ext uri="{BB962C8B-B14F-4D97-AF65-F5344CB8AC3E}">
        <p14:creationId xmlns:p14="http://schemas.microsoft.com/office/powerpoint/2010/main" val="7883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AEEA8231-458B-41A3-AF00-5A1B4847B78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0900E315-E872-4390-9C83-4A0EF041265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C0460323-4454-456C-931F-B4C7BCAB144C}"/>
              </a:ext>
            </a:extLst>
          </p:cNvPr>
          <p:cNvSpPr>
            <a:spLocks noGrp="1" noChangeArrowheads="1"/>
          </p:cNvSpPr>
          <p:nvPr>
            <p:ph type="sldNum" sz="quarter" idx="12"/>
          </p:nvPr>
        </p:nvSpPr>
        <p:spPr>
          <a:ln/>
        </p:spPr>
        <p:txBody>
          <a:bodyPr/>
          <a:lstStyle>
            <a:lvl1pPr>
              <a:defRPr/>
            </a:lvl1pPr>
          </a:lstStyle>
          <a:p>
            <a:pPr>
              <a:defRPr/>
            </a:pPr>
            <a:fld id="{F95D07C8-7BF7-4DE0-BD65-2528B24BFBF6}" type="slidenum">
              <a:rPr lang="en-US" altLang="en-US"/>
              <a:pPr>
                <a:defRPr/>
              </a:pPr>
              <a:t>‹#›</a:t>
            </a:fld>
            <a:endParaRPr lang="en-US" altLang="en-US"/>
          </a:p>
        </p:txBody>
      </p:sp>
    </p:spTree>
    <p:extLst>
      <p:ext uri="{BB962C8B-B14F-4D97-AF65-F5344CB8AC3E}">
        <p14:creationId xmlns:p14="http://schemas.microsoft.com/office/powerpoint/2010/main" val="271884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C53B90CD-197F-4591-8E82-75B6CCBBC4F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66515A11-106C-4A32-A05B-E0E06A4C0F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200EB3FF-7919-45E1-A5E1-F91C52688B7A}"/>
              </a:ext>
            </a:extLst>
          </p:cNvPr>
          <p:cNvSpPr>
            <a:spLocks noGrp="1" noChangeArrowheads="1"/>
          </p:cNvSpPr>
          <p:nvPr>
            <p:ph type="sldNum" sz="quarter" idx="12"/>
          </p:nvPr>
        </p:nvSpPr>
        <p:spPr>
          <a:ln/>
        </p:spPr>
        <p:txBody>
          <a:bodyPr/>
          <a:lstStyle>
            <a:lvl1pPr>
              <a:defRPr/>
            </a:lvl1pPr>
          </a:lstStyle>
          <a:p>
            <a:pPr>
              <a:defRPr/>
            </a:pPr>
            <a:fld id="{B5422502-4A8D-42AF-93CF-D48AE06B2D61}" type="slidenum">
              <a:rPr lang="en-US" altLang="en-US"/>
              <a:pPr>
                <a:defRPr/>
              </a:pPr>
              <a:t>‹#›</a:t>
            </a:fld>
            <a:endParaRPr lang="en-US" altLang="en-US"/>
          </a:p>
        </p:txBody>
      </p:sp>
    </p:spTree>
    <p:extLst>
      <p:ext uri="{BB962C8B-B14F-4D97-AF65-F5344CB8AC3E}">
        <p14:creationId xmlns:p14="http://schemas.microsoft.com/office/powerpoint/2010/main" val="273580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A06E6249-AAD9-4A5D-B45E-0C11EB50A42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332EEADC-D9BA-47B7-BF3E-53CBFC83220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E8330A13-FED6-401D-B22D-2E8D92CF9536}"/>
              </a:ext>
            </a:extLst>
          </p:cNvPr>
          <p:cNvSpPr>
            <a:spLocks noGrp="1" noChangeArrowheads="1"/>
          </p:cNvSpPr>
          <p:nvPr>
            <p:ph type="sldNum" sz="quarter" idx="12"/>
          </p:nvPr>
        </p:nvSpPr>
        <p:spPr>
          <a:ln/>
        </p:spPr>
        <p:txBody>
          <a:bodyPr/>
          <a:lstStyle>
            <a:lvl1pPr>
              <a:defRPr/>
            </a:lvl1pPr>
          </a:lstStyle>
          <a:p>
            <a:pPr>
              <a:defRPr/>
            </a:pPr>
            <a:fld id="{B83F769A-7CCC-414E-8AFC-66D49B084587}" type="slidenum">
              <a:rPr lang="en-US" altLang="en-US"/>
              <a:pPr>
                <a:defRPr/>
              </a:pPr>
              <a:t>‹#›</a:t>
            </a:fld>
            <a:endParaRPr lang="en-US" altLang="en-US"/>
          </a:p>
        </p:txBody>
      </p:sp>
    </p:spTree>
    <p:extLst>
      <p:ext uri="{BB962C8B-B14F-4D97-AF65-F5344CB8AC3E}">
        <p14:creationId xmlns:p14="http://schemas.microsoft.com/office/powerpoint/2010/main" val="104395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4E5076C9-E18D-4E10-AEC0-5539CAE09CC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C9378148-28DA-4C18-ACEA-EB2001DC4C8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8">
            <a:extLst>
              <a:ext uri="{FF2B5EF4-FFF2-40B4-BE49-F238E27FC236}">
                <a16:creationId xmlns:a16="http://schemas.microsoft.com/office/drawing/2014/main" id="{7CF85644-CC0D-4A49-AF79-A44AB8B2C24E}"/>
              </a:ext>
            </a:extLst>
          </p:cNvPr>
          <p:cNvSpPr>
            <a:spLocks noGrp="1" noChangeArrowheads="1"/>
          </p:cNvSpPr>
          <p:nvPr>
            <p:ph type="sldNum" sz="quarter" idx="12"/>
          </p:nvPr>
        </p:nvSpPr>
        <p:spPr>
          <a:ln/>
        </p:spPr>
        <p:txBody>
          <a:bodyPr/>
          <a:lstStyle>
            <a:lvl1pPr>
              <a:defRPr/>
            </a:lvl1pPr>
          </a:lstStyle>
          <a:p>
            <a:pPr>
              <a:defRPr/>
            </a:pPr>
            <a:fld id="{7EAB7A68-ABC1-408B-AB97-78654DB1A455}" type="slidenum">
              <a:rPr lang="en-US" altLang="en-US"/>
              <a:pPr>
                <a:defRPr/>
              </a:pPr>
              <a:t>‹#›</a:t>
            </a:fld>
            <a:endParaRPr lang="en-US" altLang="en-US"/>
          </a:p>
        </p:txBody>
      </p:sp>
    </p:spTree>
    <p:extLst>
      <p:ext uri="{BB962C8B-B14F-4D97-AF65-F5344CB8AC3E}">
        <p14:creationId xmlns:p14="http://schemas.microsoft.com/office/powerpoint/2010/main" val="213715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5A9E9E52-C590-4377-8A72-B7B6D841D71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7">
            <a:extLst>
              <a:ext uri="{FF2B5EF4-FFF2-40B4-BE49-F238E27FC236}">
                <a16:creationId xmlns:a16="http://schemas.microsoft.com/office/drawing/2014/main" id="{6E3B3594-0D0D-4651-8B12-1778D76C633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DE8A447F-8C14-466F-814F-84DB4BD2162D}"/>
              </a:ext>
            </a:extLst>
          </p:cNvPr>
          <p:cNvSpPr>
            <a:spLocks noGrp="1" noChangeArrowheads="1"/>
          </p:cNvSpPr>
          <p:nvPr>
            <p:ph type="sldNum" sz="quarter" idx="12"/>
          </p:nvPr>
        </p:nvSpPr>
        <p:spPr>
          <a:ln/>
        </p:spPr>
        <p:txBody>
          <a:bodyPr/>
          <a:lstStyle>
            <a:lvl1pPr>
              <a:defRPr/>
            </a:lvl1pPr>
          </a:lstStyle>
          <a:p>
            <a:pPr>
              <a:defRPr/>
            </a:pPr>
            <a:fld id="{A387B273-A269-4A48-9842-AB3CDEFC5A0C}" type="slidenum">
              <a:rPr lang="en-US" altLang="en-US"/>
              <a:pPr>
                <a:defRPr/>
              </a:pPr>
              <a:t>‹#›</a:t>
            </a:fld>
            <a:endParaRPr lang="en-US" altLang="en-US"/>
          </a:p>
        </p:txBody>
      </p:sp>
    </p:spTree>
    <p:extLst>
      <p:ext uri="{BB962C8B-B14F-4D97-AF65-F5344CB8AC3E}">
        <p14:creationId xmlns:p14="http://schemas.microsoft.com/office/powerpoint/2010/main" val="273698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9A6C356-C473-4F3E-84B7-60D4C86F2AD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7">
            <a:extLst>
              <a:ext uri="{FF2B5EF4-FFF2-40B4-BE49-F238E27FC236}">
                <a16:creationId xmlns:a16="http://schemas.microsoft.com/office/drawing/2014/main" id="{D3B7E43D-8004-4DD0-BBDB-6B3F0B713A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8">
            <a:extLst>
              <a:ext uri="{FF2B5EF4-FFF2-40B4-BE49-F238E27FC236}">
                <a16:creationId xmlns:a16="http://schemas.microsoft.com/office/drawing/2014/main" id="{46D28AE9-DFB6-4986-9C8D-3EAAB6C811AE}"/>
              </a:ext>
            </a:extLst>
          </p:cNvPr>
          <p:cNvSpPr>
            <a:spLocks noGrp="1" noChangeArrowheads="1"/>
          </p:cNvSpPr>
          <p:nvPr>
            <p:ph type="sldNum" sz="quarter" idx="12"/>
          </p:nvPr>
        </p:nvSpPr>
        <p:spPr>
          <a:ln/>
        </p:spPr>
        <p:txBody>
          <a:bodyPr/>
          <a:lstStyle>
            <a:lvl1pPr>
              <a:defRPr/>
            </a:lvl1pPr>
          </a:lstStyle>
          <a:p>
            <a:pPr>
              <a:defRPr/>
            </a:pPr>
            <a:fld id="{FE6E1A72-0272-4342-B0A0-4F80F7358B22}" type="slidenum">
              <a:rPr lang="en-US" altLang="en-US"/>
              <a:pPr>
                <a:defRPr/>
              </a:pPr>
              <a:t>‹#›</a:t>
            </a:fld>
            <a:endParaRPr lang="en-US" altLang="en-US"/>
          </a:p>
        </p:txBody>
      </p:sp>
    </p:spTree>
    <p:extLst>
      <p:ext uri="{BB962C8B-B14F-4D97-AF65-F5344CB8AC3E}">
        <p14:creationId xmlns:p14="http://schemas.microsoft.com/office/powerpoint/2010/main" val="2061904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3A29BE3D-4F8E-455F-B4E6-26E54C294A9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E57206DB-0A44-4807-B245-0CD53E0D702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8BF510DB-0243-43DE-A5FD-F9B4FACB57CD}"/>
              </a:ext>
            </a:extLst>
          </p:cNvPr>
          <p:cNvSpPr>
            <a:spLocks noGrp="1" noChangeArrowheads="1"/>
          </p:cNvSpPr>
          <p:nvPr>
            <p:ph type="sldNum" sz="quarter" idx="12"/>
          </p:nvPr>
        </p:nvSpPr>
        <p:spPr>
          <a:ln/>
        </p:spPr>
        <p:txBody>
          <a:bodyPr/>
          <a:lstStyle>
            <a:lvl1pPr>
              <a:defRPr/>
            </a:lvl1pPr>
          </a:lstStyle>
          <a:p>
            <a:pPr>
              <a:defRPr/>
            </a:pPr>
            <a:fld id="{2856DE17-715D-4A31-9723-D7BA1818CFFD}" type="slidenum">
              <a:rPr lang="en-US" altLang="en-US"/>
              <a:pPr>
                <a:defRPr/>
              </a:pPr>
              <a:t>‹#›</a:t>
            </a:fld>
            <a:endParaRPr lang="en-US" altLang="en-US"/>
          </a:p>
        </p:txBody>
      </p:sp>
    </p:spTree>
    <p:extLst>
      <p:ext uri="{BB962C8B-B14F-4D97-AF65-F5344CB8AC3E}">
        <p14:creationId xmlns:p14="http://schemas.microsoft.com/office/powerpoint/2010/main" val="362010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F7C8639E-FD0C-4E66-82BE-30FF1C91EC4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ABC73671-761E-4E97-8A7C-DA129594CF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2A08E01F-A633-4041-80FF-0D5DC2B5A268}"/>
              </a:ext>
            </a:extLst>
          </p:cNvPr>
          <p:cNvSpPr>
            <a:spLocks noGrp="1" noChangeArrowheads="1"/>
          </p:cNvSpPr>
          <p:nvPr>
            <p:ph type="sldNum" sz="quarter" idx="12"/>
          </p:nvPr>
        </p:nvSpPr>
        <p:spPr>
          <a:ln/>
        </p:spPr>
        <p:txBody>
          <a:bodyPr/>
          <a:lstStyle>
            <a:lvl1pPr>
              <a:defRPr/>
            </a:lvl1pPr>
          </a:lstStyle>
          <a:p>
            <a:pPr>
              <a:defRPr/>
            </a:pPr>
            <a:fld id="{F3C64497-E27A-405C-9790-3E43686A67C8}" type="slidenum">
              <a:rPr lang="en-US" altLang="en-US"/>
              <a:pPr>
                <a:defRPr/>
              </a:pPr>
              <a:t>‹#›</a:t>
            </a:fld>
            <a:endParaRPr lang="en-US" altLang="en-US"/>
          </a:p>
        </p:txBody>
      </p:sp>
    </p:spTree>
    <p:extLst>
      <p:ext uri="{BB962C8B-B14F-4D97-AF65-F5344CB8AC3E}">
        <p14:creationId xmlns:p14="http://schemas.microsoft.com/office/powerpoint/2010/main" val="869224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A2F6F0B1-0600-4D05-9FB4-47B6E600A858}"/>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AutoShape 4">
            <a:extLst>
              <a:ext uri="{FF2B5EF4-FFF2-40B4-BE49-F238E27FC236}">
                <a16:creationId xmlns:a16="http://schemas.microsoft.com/office/drawing/2014/main" id="{80A85F78-00A5-4E1F-81F6-293C4CF04F3C}"/>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8" name="Line 5">
            <a:extLst>
              <a:ext uri="{FF2B5EF4-FFF2-40B4-BE49-F238E27FC236}">
                <a16:creationId xmlns:a16="http://schemas.microsoft.com/office/drawing/2014/main" id="{E9FD2807-9A93-4592-8C85-38680E0371EA}"/>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Rectangle 6">
            <a:extLst>
              <a:ext uri="{FF2B5EF4-FFF2-40B4-BE49-F238E27FC236}">
                <a16:creationId xmlns:a16="http://schemas.microsoft.com/office/drawing/2014/main" id="{4EA2BE96-872E-47E1-A4EE-6B4B562770D6}"/>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endParaRPr lang="en-US"/>
          </a:p>
        </p:txBody>
      </p:sp>
      <p:sp>
        <p:nvSpPr>
          <p:cNvPr id="4103" name="Rectangle 7">
            <a:extLst>
              <a:ext uri="{FF2B5EF4-FFF2-40B4-BE49-F238E27FC236}">
                <a16:creationId xmlns:a16="http://schemas.microsoft.com/office/drawing/2014/main" id="{363D7FC6-6ACF-43D0-9C6A-8EF4838AF572}"/>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Arial" charset="0"/>
              </a:defRPr>
            </a:lvl1pPr>
          </a:lstStyle>
          <a:p>
            <a:pPr>
              <a:defRPr/>
            </a:pPr>
            <a:endParaRPr lang="en-US"/>
          </a:p>
        </p:txBody>
      </p:sp>
      <p:sp>
        <p:nvSpPr>
          <p:cNvPr id="4104" name="Rectangle 8">
            <a:extLst>
              <a:ext uri="{FF2B5EF4-FFF2-40B4-BE49-F238E27FC236}">
                <a16:creationId xmlns:a16="http://schemas.microsoft.com/office/drawing/2014/main" id="{2E4CD5ED-AD70-42B7-B282-7A31A45E3451}"/>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B630447-6A43-4A4C-B88A-0670240817C6}" type="slidenum">
              <a:rPr lang="en-US" altLang="en-US"/>
              <a:pPr>
                <a:defRPr/>
              </a:pPr>
              <a:t>‹#›</a:t>
            </a:fld>
            <a:endParaRPr lang="en-US" altLang="en-US"/>
          </a:p>
        </p:txBody>
      </p:sp>
      <p:sp>
        <p:nvSpPr>
          <p:cNvPr id="1032" name="Rectangle 12">
            <a:extLst>
              <a:ext uri="{FF2B5EF4-FFF2-40B4-BE49-F238E27FC236}">
                <a16:creationId xmlns:a16="http://schemas.microsoft.com/office/drawing/2014/main" id="{DF481674-ECD9-4624-B7AC-8FA47108265E}"/>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pic>
        <p:nvPicPr>
          <p:cNvPr id="1033" name="Picture 14">
            <a:extLst>
              <a:ext uri="{FF2B5EF4-FFF2-40B4-BE49-F238E27FC236}">
                <a16:creationId xmlns:a16="http://schemas.microsoft.com/office/drawing/2014/main" id="{349D4CBE-4740-47A6-AE14-57C327A3B3D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09600" y="304800"/>
            <a:ext cx="34004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4"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OneTickDisplay.exe%20Q7_SelectingTimeSeries.otq::ModifySymbolNamePair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OneTickDisplay.exe%20Q7_CEPTimeExpressions.otq::CEP" TargetMode="External"/><Relationship Id="rId2" Type="http://schemas.openxmlformats.org/officeDocument/2006/relationships/hyperlink" Target="OneTickDisplay.exe%20Q7_SelectingTimeSeries.otq::ModifyQueryTim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OneTickDisplay.exe%20Q7_SelectingTimeSeries.otq::DBinTickTyp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OneTickDisplay.exe%20Q7_SelectingTimeSeries_Bind.otq::Unbound"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OneTickDisplay.exe%20Q7_SelectingTimeSeries_Bind.otq::BoundToMerge"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OneTickDisplay.exe%20Q7_SelectingTimeSeries.otq::BoundToRoo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DF4F2ED4-A00B-48FC-A8BD-4E3DE971E11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957E2658-04A1-4C1F-99EB-0376C1216E1F}" type="slidenum">
              <a:rPr lang="en-US" altLang="en-US" smtClean="0"/>
              <a:pPr/>
              <a:t>1</a:t>
            </a:fld>
            <a:endParaRPr lang="en-US" altLang="en-US"/>
          </a:p>
        </p:txBody>
      </p:sp>
      <p:sp>
        <p:nvSpPr>
          <p:cNvPr id="4099" name="Rectangle 2">
            <a:extLst>
              <a:ext uri="{FF2B5EF4-FFF2-40B4-BE49-F238E27FC236}">
                <a16:creationId xmlns:a16="http://schemas.microsoft.com/office/drawing/2014/main" id="{276BDF36-5C5F-4D60-8635-B98993BA250A}"/>
              </a:ext>
            </a:extLst>
          </p:cNvPr>
          <p:cNvSpPr>
            <a:spLocks noGrp="1" noChangeArrowheads="1"/>
          </p:cNvSpPr>
          <p:nvPr>
            <p:ph type="ctrTitle"/>
          </p:nvPr>
        </p:nvSpPr>
        <p:spPr/>
        <p:txBody>
          <a:bodyPr/>
          <a:lstStyle/>
          <a:p>
            <a:pPr eaLnBrk="1" hangingPunct="1"/>
            <a:r>
              <a:rPr lang="en-US" altLang="en-US"/>
              <a:t>OneTick Training</a:t>
            </a:r>
          </a:p>
        </p:txBody>
      </p:sp>
      <p:sp>
        <p:nvSpPr>
          <p:cNvPr id="4100" name="Rectangle 3">
            <a:extLst>
              <a:ext uri="{FF2B5EF4-FFF2-40B4-BE49-F238E27FC236}">
                <a16:creationId xmlns:a16="http://schemas.microsoft.com/office/drawing/2014/main" id="{9D3489CB-4AB2-47A0-895B-F42575065833}"/>
              </a:ext>
            </a:extLst>
          </p:cNvPr>
          <p:cNvSpPr>
            <a:spLocks noGrp="1" noChangeArrowheads="1"/>
          </p:cNvSpPr>
          <p:nvPr>
            <p:ph type="subTitle" idx="1"/>
          </p:nvPr>
        </p:nvSpPr>
        <p:spPr/>
        <p:txBody>
          <a:bodyPr/>
          <a:lstStyle/>
          <a:p>
            <a:pPr eaLnBrk="1" hangingPunct="1"/>
            <a:r>
              <a:rPr lang="en-US" altLang="en-US" sz="4000" b="1"/>
              <a:t>Selecting Ticks to Analyze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5A3574D3-8BB5-4CF7-A291-9FBB875F36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EE132132-2639-4FD5-A2BE-32FD36988F70}" type="slidenum">
              <a:rPr lang="en-US" altLang="en-US" smtClean="0"/>
              <a:pPr/>
              <a:t>10</a:t>
            </a:fld>
            <a:endParaRPr lang="en-US" altLang="en-US"/>
          </a:p>
        </p:txBody>
      </p:sp>
      <p:sp>
        <p:nvSpPr>
          <p:cNvPr id="14339" name="TextBox 4">
            <a:extLst>
              <a:ext uri="{FF2B5EF4-FFF2-40B4-BE49-F238E27FC236}">
                <a16:creationId xmlns:a16="http://schemas.microsoft.com/office/drawing/2014/main" id="{2BAED53E-2625-438D-B50F-89E3396D23F0}"/>
              </a:ext>
            </a:extLst>
          </p:cNvPr>
          <p:cNvSpPr txBox="1">
            <a:spLocks noChangeArrowheads="1"/>
          </p:cNvSpPr>
          <p:nvPr/>
        </p:nvSpPr>
        <p:spPr bwMode="auto">
          <a:xfrm>
            <a:off x="638175" y="762000"/>
            <a:ext cx="7667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US" altLang="en-US" b="1">
                <a:solidFill>
                  <a:srgbClr val="0070C0"/>
                </a:solidFill>
              </a:rPr>
              <a:t>In this example </a:t>
            </a:r>
            <a:r>
              <a:rPr lang="en-US" altLang="en-US"/>
              <a:t>each branch overrides symbol using </a:t>
            </a:r>
            <a:r>
              <a:rPr lang="en-US" altLang="en-US" b="1"/>
              <a:t>MODIFY_SYMBOL_NAME </a:t>
            </a:r>
            <a:r>
              <a:rPr lang="en-US" altLang="en-US"/>
              <a:t>based on the currently processed symbol </a:t>
            </a:r>
            <a:r>
              <a:rPr lang="en-US" altLang="en-US" b="1"/>
              <a:t>_SYMBOL_NAME</a:t>
            </a:r>
            <a:r>
              <a:rPr lang="en-US" altLang="en-US"/>
              <a:t> from the  </a:t>
            </a:r>
            <a:r>
              <a:rPr lang="en-US" altLang="en-US" i="1">
                <a:solidFill>
                  <a:srgbClr val="0070C0"/>
                </a:solidFill>
              </a:rPr>
              <a:t>“</a:t>
            </a:r>
            <a:r>
              <a:rPr lang="en-US" altLang="en-US" b="1" i="1">
                <a:solidFill>
                  <a:srgbClr val="0070C0"/>
                </a:solidFill>
              </a:rPr>
              <a:t>unbound</a:t>
            </a:r>
            <a:r>
              <a:rPr lang="en-US" altLang="en-US" i="1">
                <a:solidFill>
                  <a:srgbClr val="0070C0"/>
                </a:solidFill>
              </a:rPr>
              <a:t>” </a:t>
            </a:r>
            <a:r>
              <a:rPr lang="en-US" altLang="en-US" b="1" i="1">
                <a:solidFill>
                  <a:srgbClr val="0070C0"/>
                </a:solidFill>
              </a:rPr>
              <a:t>Security List:</a:t>
            </a:r>
            <a:endParaRPr lang="en-US" altLang="en-US" i="1">
              <a:solidFill>
                <a:srgbClr val="0070C0"/>
              </a:solidFill>
            </a:endParaRPr>
          </a:p>
        </p:txBody>
      </p:sp>
      <p:sp>
        <p:nvSpPr>
          <p:cNvPr id="9" name="Rectangle 2">
            <a:extLst>
              <a:ext uri="{FF2B5EF4-FFF2-40B4-BE49-F238E27FC236}">
                <a16:creationId xmlns:a16="http://schemas.microsoft.com/office/drawing/2014/main" id="{5483F548-1744-490D-AE7C-8117789CA485}"/>
              </a:ext>
            </a:extLst>
          </p:cNvPr>
          <p:cNvSpPr txBox="1">
            <a:spLocks noChangeArrowheads="1"/>
          </p:cNvSpPr>
          <p:nvPr/>
        </p:nvSpPr>
        <p:spPr bwMode="auto">
          <a:xfrm>
            <a:off x="638175" y="0"/>
            <a:ext cx="8001000" cy="762000"/>
          </a:xfrm>
          <a:prstGeom prst="rect">
            <a:avLst/>
          </a:prstGeom>
          <a:noFill/>
          <a:ln>
            <a:noFill/>
          </a:ln>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a:lstStyle>
          <a:p>
            <a:pPr eaLnBrk="1" hangingPunct="1">
              <a:defRPr/>
            </a:pPr>
            <a:r>
              <a:rPr lang="en-US" altLang="en-US" b="1" kern="0" dirty="0"/>
              <a:t>Modifying Symbol Name</a:t>
            </a:r>
          </a:p>
        </p:txBody>
      </p:sp>
      <p:pic>
        <p:nvPicPr>
          <p:cNvPr id="2" name="Picture 1">
            <a:extLst>
              <a:ext uri="{FF2B5EF4-FFF2-40B4-BE49-F238E27FC236}">
                <a16:creationId xmlns:a16="http://schemas.microsoft.com/office/drawing/2014/main" id="{56EA31D7-10A2-4FCB-8D80-FFE0C9012E46}"/>
              </a:ext>
            </a:extLst>
          </p:cNvPr>
          <p:cNvPicPr>
            <a:picLocks noChangeAspect="1"/>
          </p:cNvPicPr>
          <p:nvPr/>
        </p:nvPicPr>
        <p:blipFill rotWithShape="1">
          <a:blip r:embed="rId2"/>
          <a:srcRect t="7072" b="21898"/>
          <a:stretch/>
        </p:blipFill>
        <p:spPr>
          <a:xfrm>
            <a:off x="638175" y="1846263"/>
            <a:ext cx="6657975" cy="3944937"/>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4F201241-7BAD-4B4E-B8B3-57D2A758D175}"/>
              </a:ext>
            </a:extLst>
          </p:cNvPr>
          <p:cNvPicPr>
            <a:picLocks noChangeAspect="1"/>
          </p:cNvPicPr>
          <p:nvPr/>
        </p:nvPicPr>
        <p:blipFill>
          <a:blip r:embed="rId3"/>
          <a:stretch>
            <a:fillRect/>
          </a:stretch>
        </p:blipFill>
        <p:spPr>
          <a:xfrm>
            <a:off x="7543800" y="2133600"/>
            <a:ext cx="1314450" cy="952500"/>
          </a:xfrm>
          <a:prstGeom prst="rect">
            <a:avLst/>
          </a:prstGeom>
          <a:ln w="28575">
            <a:solidFill>
              <a:srgbClr val="0070C0"/>
            </a:solidFill>
          </a:ln>
          <a:effectLst>
            <a:outerShdw blurRad="292100" dist="139700" dir="2700000" algn="tl" rotWithShape="0">
              <a:srgbClr val="333333">
                <a:alpha val="65000"/>
              </a:srgbClr>
            </a:outerShdw>
          </a:effectLst>
        </p:spPr>
      </p:pic>
      <p:sp>
        <p:nvSpPr>
          <p:cNvPr id="7" name="Action Button: Forward or Next 6">
            <a:hlinkClick r:id="rId4" action="ppaction://program" highlightClick="1"/>
            <a:extLst>
              <a:ext uri="{FF2B5EF4-FFF2-40B4-BE49-F238E27FC236}">
                <a16:creationId xmlns:a16="http://schemas.microsoft.com/office/drawing/2014/main" id="{62CA2202-5B02-4820-923D-DC343650E41B}"/>
              </a:ext>
            </a:extLst>
          </p:cNvPr>
          <p:cNvSpPr/>
          <p:nvPr/>
        </p:nvSpPr>
        <p:spPr>
          <a:xfrm>
            <a:off x="1066800" y="5029200"/>
            <a:ext cx="381000" cy="3810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344" name="TextBox 4">
            <a:extLst>
              <a:ext uri="{FF2B5EF4-FFF2-40B4-BE49-F238E27FC236}">
                <a16:creationId xmlns:a16="http://schemas.microsoft.com/office/drawing/2014/main" id="{1B4C0F1B-B9D0-4D8A-B26C-A87272E6AE61}"/>
              </a:ext>
            </a:extLst>
          </p:cNvPr>
          <p:cNvSpPr txBox="1">
            <a:spLocks noChangeArrowheads="1"/>
          </p:cNvSpPr>
          <p:nvPr/>
        </p:nvSpPr>
        <p:spPr bwMode="auto">
          <a:xfrm>
            <a:off x="762000" y="5969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US" altLang="en-US" sz="1600" b="1"/>
              <a:t>Choosing symbols automatically</a:t>
            </a:r>
          </a:p>
          <a:p>
            <a:pPr eaLnBrk="1" hangingPunct="1"/>
            <a:r>
              <a:rPr lang="en-US" altLang="en-US" sz="1600" b="1"/>
              <a:t>- see Find_DB_SYMBOLS in the Multi Stage Queries lecture.</a:t>
            </a:r>
            <a:endParaRPr lang="en-US" altLang="en-US" sz="1600"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2DE9885F-6254-4D8B-B5F7-CC2620DC10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5588CAF7-8D68-4AA4-B6C0-C8298F979C4D}" type="slidenum">
              <a:rPr lang="en-US" altLang="en-US" smtClean="0"/>
              <a:pPr/>
              <a:t>11</a:t>
            </a:fld>
            <a:endParaRPr lang="en-US" altLang="en-US"/>
          </a:p>
        </p:txBody>
      </p:sp>
      <p:sp>
        <p:nvSpPr>
          <p:cNvPr id="15363" name="Rectangle 2">
            <a:extLst>
              <a:ext uri="{FF2B5EF4-FFF2-40B4-BE49-F238E27FC236}">
                <a16:creationId xmlns:a16="http://schemas.microsoft.com/office/drawing/2014/main" id="{26A1B546-9655-4F95-BFD1-E78713D4FB20}"/>
              </a:ext>
            </a:extLst>
          </p:cNvPr>
          <p:cNvSpPr>
            <a:spLocks noGrp="1" noChangeArrowheads="1"/>
          </p:cNvSpPr>
          <p:nvPr>
            <p:ph type="title"/>
          </p:nvPr>
        </p:nvSpPr>
        <p:spPr/>
        <p:txBody>
          <a:bodyPr/>
          <a:lstStyle/>
          <a:p>
            <a:pPr eaLnBrk="1" hangingPunct="1"/>
            <a:r>
              <a:rPr lang="en-US" altLang="en-US" b="1"/>
              <a:t>Specifying the Tick Type</a:t>
            </a:r>
          </a:p>
        </p:txBody>
      </p:sp>
      <p:sp>
        <p:nvSpPr>
          <p:cNvPr id="15364" name="Rectangle 3">
            <a:extLst>
              <a:ext uri="{FF2B5EF4-FFF2-40B4-BE49-F238E27FC236}">
                <a16:creationId xmlns:a16="http://schemas.microsoft.com/office/drawing/2014/main" id="{362B56AF-4B81-4D46-97E5-5EB55B0F8C22}"/>
              </a:ext>
            </a:extLst>
          </p:cNvPr>
          <p:cNvSpPr>
            <a:spLocks noGrp="1" noChangeArrowheads="1"/>
          </p:cNvSpPr>
          <p:nvPr>
            <p:ph type="body" idx="1"/>
          </p:nvPr>
        </p:nvSpPr>
        <p:spPr>
          <a:xfrm>
            <a:off x="566738" y="1752600"/>
            <a:ext cx="8043862" cy="1143000"/>
          </a:xfrm>
        </p:spPr>
        <p:txBody>
          <a:bodyPr/>
          <a:lstStyle/>
          <a:p>
            <a:pPr eaLnBrk="1" hangingPunct="1"/>
            <a:r>
              <a:rPr lang="en-US" altLang="en-US" sz="3200"/>
              <a:t>This is always done in the “Tick type” field for each input leg</a:t>
            </a:r>
          </a:p>
        </p:txBody>
      </p:sp>
      <p:pic>
        <p:nvPicPr>
          <p:cNvPr id="15365" name="Picture 5">
            <a:extLst>
              <a:ext uri="{FF2B5EF4-FFF2-40B4-BE49-F238E27FC236}">
                <a16:creationId xmlns:a16="http://schemas.microsoft.com/office/drawing/2014/main" id="{0431CAF5-2805-4CED-8265-80B268ED5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95600"/>
            <a:ext cx="6172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06AAD041-2049-418A-9704-0ED1B6CF94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84A38969-FEE4-47E1-8FF2-F75F243BDB5D}" type="slidenum">
              <a:rPr lang="en-US" altLang="en-US" smtClean="0"/>
              <a:pPr/>
              <a:t>12</a:t>
            </a:fld>
            <a:endParaRPr lang="en-US" altLang="en-US"/>
          </a:p>
        </p:txBody>
      </p:sp>
      <p:sp>
        <p:nvSpPr>
          <p:cNvPr id="16387" name="Rectangle 2">
            <a:extLst>
              <a:ext uri="{FF2B5EF4-FFF2-40B4-BE49-F238E27FC236}">
                <a16:creationId xmlns:a16="http://schemas.microsoft.com/office/drawing/2014/main" id="{76147A3A-D552-4727-8557-75CA9DA04958}"/>
              </a:ext>
            </a:extLst>
          </p:cNvPr>
          <p:cNvSpPr>
            <a:spLocks noGrp="1" noChangeArrowheads="1"/>
          </p:cNvSpPr>
          <p:nvPr>
            <p:ph type="title"/>
          </p:nvPr>
        </p:nvSpPr>
        <p:spPr/>
        <p:txBody>
          <a:bodyPr/>
          <a:lstStyle/>
          <a:p>
            <a:pPr eaLnBrk="1" hangingPunct="1"/>
            <a:r>
              <a:rPr lang="en-US" altLang="en-US" b="1"/>
              <a:t>Specifying the Time Range</a:t>
            </a:r>
          </a:p>
        </p:txBody>
      </p:sp>
      <p:sp>
        <p:nvSpPr>
          <p:cNvPr id="16388" name="Rectangle 3">
            <a:extLst>
              <a:ext uri="{FF2B5EF4-FFF2-40B4-BE49-F238E27FC236}">
                <a16:creationId xmlns:a16="http://schemas.microsoft.com/office/drawing/2014/main" id="{694BA9F3-7C97-4F8C-B8AE-BA15BF97EF2D}"/>
              </a:ext>
            </a:extLst>
          </p:cNvPr>
          <p:cNvSpPr>
            <a:spLocks noGrp="1" noChangeArrowheads="1"/>
          </p:cNvSpPr>
          <p:nvPr>
            <p:ph type="body" idx="1"/>
          </p:nvPr>
        </p:nvSpPr>
        <p:spPr/>
        <p:txBody>
          <a:bodyPr/>
          <a:lstStyle/>
          <a:p>
            <a:pPr eaLnBrk="1" hangingPunct="1"/>
            <a:r>
              <a:rPr lang="en-US" altLang="en-US" sz="2000" b="1" dirty="0"/>
              <a:t>Default:</a:t>
            </a:r>
            <a:r>
              <a:rPr lang="en-US" altLang="en-US" sz="2000" dirty="0"/>
              <a:t> start and end time are specified on the main GUI screen (and can be overridden in the API and command line utilities). These can be  expressions (and often are in CEP queries where we want to have time based on “now”. </a:t>
            </a:r>
          </a:p>
          <a:p>
            <a:pPr eaLnBrk="1" hangingPunct="1"/>
            <a:r>
              <a:rPr lang="en-US" altLang="en-US" sz="2000" dirty="0"/>
              <a:t>On a </a:t>
            </a:r>
            <a:r>
              <a:rPr lang="en-US" altLang="en-US" sz="2000" i="1" u="sng" dirty="0"/>
              <a:t>per symbol basis</a:t>
            </a:r>
            <a:r>
              <a:rPr lang="en-US" altLang="en-US" sz="2000" dirty="0"/>
              <a:t>, you can use special Symbol Parameters  </a:t>
            </a:r>
            <a:r>
              <a:rPr lang="en-US" altLang="en-US" sz="2000" b="1" dirty="0"/>
              <a:t>_PARAM_START_TIME </a:t>
            </a:r>
            <a:r>
              <a:rPr lang="en-US" altLang="en-US" sz="2000" dirty="0"/>
              <a:t>and </a:t>
            </a:r>
            <a:r>
              <a:rPr lang="en-US" altLang="en-US" sz="2000" b="1" dirty="0"/>
              <a:t>_PARAM_END_TIME </a:t>
            </a:r>
            <a:r>
              <a:rPr lang="en-US" altLang="en-US" sz="2000" dirty="0"/>
              <a:t>to override the start/end time for that symbol alone. (More on this later).</a:t>
            </a:r>
          </a:p>
          <a:p>
            <a:pPr eaLnBrk="1" hangingPunct="1"/>
            <a:r>
              <a:rPr lang="en-US" altLang="en-US" sz="2000" dirty="0"/>
              <a:t>On a </a:t>
            </a:r>
            <a:r>
              <a:rPr lang="en-US" altLang="en-US" sz="2000" i="1" u="sng" dirty="0"/>
              <a:t>per query leg</a:t>
            </a:r>
            <a:r>
              <a:rPr lang="en-US" altLang="en-US" sz="2000" dirty="0"/>
              <a:t>, you can use </a:t>
            </a:r>
            <a:r>
              <a:rPr lang="en-US" altLang="en-US" sz="2000" b="1" dirty="0"/>
              <a:t>MODIFY_QUERY_TIMES</a:t>
            </a:r>
            <a:r>
              <a:rPr lang="en-US" altLang="en-US" sz="2000" dirty="0"/>
              <a:t> to override the start/end time for that leg of the graph.</a:t>
            </a:r>
          </a:p>
        </p:txBody>
      </p:sp>
      <p:sp>
        <p:nvSpPr>
          <p:cNvPr id="5" name="Action Button: Forward or Next 4">
            <a:hlinkClick r:id="rId2" action="ppaction://program" highlightClick="1"/>
            <a:extLst>
              <a:ext uri="{FF2B5EF4-FFF2-40B4-BE49-F238E27FC236}">
                <a16:creationId xmlns:a16="http://schemas.microsoft.com/office/drawing/2014/main" id="{EDB40907-FD38-4E30-B087-8842CFC8734C}"/>
              </a:ext>
            </a:extLst>
          </p:cNvPr>
          <p:cNvSpPr/>
          <p:nvPr/>
        </p:nvSpPr>
        <p:spPr>
          <a:xfrm>
            <a:off x="574675" y="4648200"/>
            <a:ext cx="339725" cy="3048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Action Button: Forward or Next 5">
            <a:hlinkClick r:id="rId3" action="ppaction://program" highlightClick="1"/>
            <a:extLst>
              <a:ext uri="{FF2B5EF4-FFF2-40B4-BE49-F238E27FC236}">
                <a16:creationId xmlns:a16="http://schemas.microsoft.com/office/drawing/2014/main" id="{AE983FBE-2971-452A-9DC2-2FB394A888E4}"/>
              </a:ext>
            </a:extLst>
          </p:cNvPr>
          <p:cNvSpPr/>
          <p:nvPr/>
        </p:nvSpPr>
        <p:spPr>
          <a:xfrm>
            <a:off x="3352800" y="3048000"/>
            <a:ext cx="304800" cy="3048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2D60711C-2593-4324-84B3-84CBED6ADA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0839E217-52B8-423B-BC38-46F359E836F4}" type="slidenum">
              <a:rPr lang="en-US" altLang="en-US" smtClean="0"/>
              <a:pPr/>
              <a:t>13</a:t>
            </a:fld>
            <a:endParaRPr lang="en-US" altLang="en-US"/>
          </a:p>
        </p:txBody>
      </p:sp>
      <p:sp>
        <p:nvSpPr>
          <p:cNvPr id="17411" name="Rectangle 2">
            <a:extLst>
              <a:ext uri="{FF2B5EF4-FFF2-40B4-BE49-F238E27FC236}">
                <a16:creationId xmlns:a16="http://schemas.microsoft.com/office/drawing/2014/main" id="{6D7B4FD6-AC69-4D44-A715-530E8D5E8F45}"/>
              </a:ext>
            </a:extLst>
          </p:cNvPr>
          <p:cNvSpPr>
            <a:spLocks noGrp="1" noChangeArrowheads="1"/>
          </p:cNvSpPr>
          <p:nvPr>
            <p:ph type="title"/>
          </p:nvPr>
        </p:nvSpPr>
        <p:spPr>
          <a:xfrm>
            <a:off x="609600" y="685800"/>
            <a:ext cx="8001000" cy="685800"/>
          </a:xfrm>
        </p:spPr>
        <p:txBody>
          <a:bodyPr/>
          <a:lstStyle/>
          <a:p>
            <a:pPr eaLnBrk="1" hangingPunct="1"/>
            <a:r>
              <a:rPr lang="en-GB" altLang="en-US" sz="3600" b="1"/>
              <a:t>Specifying Symbology</a:t>
            </a:r>
            <a:endParaRPr lang="en-US" altLang="en-US" sz="3600" b="1"/>
          </a:p>
        </p:txBody>
      </p:sp>
      <p:sp>
        <p:nvSpPr>
          <p:cNvPr id="17412" name="Rectangle 3">
            <a:extLst>
              <a:ext uri="{FF2B5EF4-FFF2-40B4-BE49-F238E27FC236}">
                <a16:creationId xmlns:a16="http://schemas.microsoft.com/office/drawing/2014/main" id="{97FDA59C-FE1C-47D8-BB1E-1B9B55529ECB}"/>
              </a:ext>
            </a:extLst>
          </p:cNvPr>
          <p:cNvSpPr>
            <a:spLocks noGrp="1" noChangeArrowheads="1"/>
          </p:cNvSpPr>
          <p:nvPr>
            <p:ph type="body" idx="1"/>
          </p:nvPr>
        </p:nvSpPr>
        <p:spPr>
          <a:xfrm>
            <a:off x="533400" y="1752600"/>
            <a:ext cx="8034338" cy="5105400"/>
          </a:xfrm>
        </p:spPr>
        <p:txBody>
          <a:bodyPr/>
          <a:lstStyle/>
          <a:p>
            <a:pPr eaLnBrk="1" hangingPunct="1"/>
            <a:r>
              <a:rPr lang="en-GB" altLang="en-US" sz="2000" dirty="0"/>
              <a:t>Data vendors, and some users, define their own set of symbols for securities. </a:t>
            </a:r>
          </a:p>
          <a:p>
            <a:pPr lvl="1" eaLnBrk="1" hangingPunct="1"/>
            <a:r>
              <a:rPr lang="en-US" altLang="en-US" sz="2000" b="1" dirty="0"/>
              <a:t>VOD.L</a:t>
            </a:r>
            <a:r>
              <a:rPr lang="en-US" altLang="en-US" sz="2000" dirty="0"/>
              <a:t> is Vodafone in RIC symbology</a:t>
            </a:r>
          </a:p>
          <a:p>
            <a:pPr lvl="1" eaLnBrk="1" hangingPunct="1"/>
            <a:r>
              <a:rPr lang="en-GB" altLang="en-US" sz="2000" b="1" dirty="0"/>
              <a:t>GB00BH4HKS39</a:t>
            </a:r>
            <a:r>
              <a:rPr lang="en-GB" altLang="en-US" sz="2000" dirty="0"/>
              <a:t> is Vodafone in ISIN symbology</a:t>
            </a:r>
            <a:endParaRPr lang="en-US" altLang="en-US" sz="2000" dirty="0"/>
          </a:p>
          <a:p>
            <a:pPr eaLnBrk="1" hangingPunct="1"/>
            <a:r>
              <a:rPr lang="en-GB" altLang="en-US" sz="2000" dirty="0"/>
              <a:t>Locator specifies a symbology for storing securities.</a:t>
            </a:r>
          </a:p>
          <a:p>
            <a:pPr lvl="1" eaLnBrk="1" hangingPunct="1"/>
            <a:r>
              <a:rPr lang="en-GB" altLang="en-US" sz="2000" dirty="0"/>
              <a:t>&lt;</a:t>
            </a:r>
            <a:r>
              <a:rPr lang="en-GB" altLang="en-US" sz="2000" dirty="0" err="1"/>
              <a:t>db</a:t>
            </a:r>
            <a:r>
              <a:rPr lang="en-GB" altLang="en-US" sz="2000" dirty="0"/>
              <a:t> ID=“MYDB” SYMBOLOGY=“RIC”.....</a:t>
            </a:r>
          </a:p>
          <a:p>
            <a:pPr eaLnBrk="1" hangingPunct="1"/>
            <a:r>
              <a:rPr lang="en-GB" altLang="en-US" sz="2000" dirty="0"/>
              <a:t>A security can be referenced using a different symbology than the one it is stored with.</a:t>
            </a:r>
          </a:p>
          <a:p>
            <a:pPr eaLnBrk="1" hangingPunct="1"/>
            <a:r>
              <a:rPr lang="en-GB" altLang="en-US" sz="2000" dirty="0"/>
              <a:t>We’ll be looking at reference data in a later module.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9D04BE54-21F1-446E-9F91-DF2B4CCC22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1B162B39-607C-4598-B2A1-73B324C221A9}" type="slidenum">
              <a:rPr lang="en-US" altLang="en-US" smtClean="0"/>
              <a:pPr/>
              <a:t>14</a:t>
            </a:fld>
            <a:endParaRPr lang="en-US" altLang="en-US"/>
          </a:p>
        </p:txBody>
      </p:sp>
      <p:sp>
        <p:nvSpPr>
          <p:cNvPr id="20483" name="Rectangle 2">
            <a:extLst>
              <a:ext uri="{FF2B5EF4-FFF2-40B4-BE49-F238E27FC236}">
                <a16:creationId xmlns:a16="http://schemas.microsoft.com/office/drawing/2014/main" id="{B65FB283-0C8E-4360-A5BB-57F5C4B71627}"/>
              </a:ext>
            </a:extLst>
          </p:cNvPr>
          <p:cNvSpPr>
            <a:spLocks noGrp="1" noChangeArrowheads="1"/>
          </p:cNvSpPr>
          <p:nvPr>
            <p:ph type="title"/>
          </p:nvPr>
        </p:nvSpPr>
        <p:spPr/>
        <p:txBody>
          <a:bodyPr/>
          <a:lstStyle/>
          <a:p>
            <a:pPr eaLnBrk="1" hangingPunct="1"/>
            <a:r>
              <a:rPr lang="en-US" altLang="en-US" b="1"/>
              <a:t>Specifying an explicit server</a:t>
            </a:r>
          </a:p>
        </p:txBody>
      </p:sp>
      <p:sp>
        <p:nvSpPr>
          <p:cNvPr id="20484" name="Content Placeholder 4">
            <a:extLst>
              <a:ext uri="{FF2B5EF4-FFF2-40B4-BE49-F238E27FC236}">
                <a16:creationId xmlns:a16="http://schemas.microsoft.com/office/drawing/2014/main" id="{4B888BA8-9631-4AF8-85B2-7112D4A57615}"/>
              </a:ext>
            </a:extLst>
          </p:cNvPr>
          <p:cNvSpPr>
            <a:spLocks noGrp="1"/>
          </p:cNvSpPr>
          <p:nvPr>
            <p:ph idx="1"/>
          </p:nvPr>
        </p:nvSpPr>
        <p:spPr/>
        <p:txBody>
          <a:bodyPr/>
          <a:lstStyle/>
          <a:p>
            <a:r>
              <a:rPr lang="en-GB" altLang="en-US"/>
              <a:t>You may want to access data on an explicit server, either to override the location of the database implied by the current locator or to access a database on a server not specified in the locator. The syntax here is:</a:t>
            </a:r>
          </a:p>
          <a:p>
            <a:r>
              <a:rPr lang="en-US" altLang="en-US" sz="3200"/>
              <a:t>[&lt;symbology&gt;::]</a:t>
            </a:r>
            <a:r>
              <a:rPr lang="en-US" altLang="en-US" sz="3200" b="1"/>
              <a:t>REMOTE@&lt;host&gt;:&lt;port&gt;:</a:t>
            </a:r>
            <a:r>
              <a:rPr lang="en-US" altLang="en-US" sz="3200"/>
              <a:t>&lt;DBNAME&gt;::&lt;symbol_name&gt;</a:t>
            </a:r>
          </a:p>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1EDB5A1F-32CE-4E21-82CE-855DD55EA4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4E12D91A-9ED3-47FE-A2C4-36A1CCD6CBC7}" type="slidenum">
              <a:rPr lang="en-US" altLang="en-US" smtClean="0"/>
              <a:pPr/>
              <a:t>15</a:t>
            </a:fld>
            <a:endParaRPr lang="en-US" altLang="en-US"/>
          </a:p>
        </p:txBody>
      </p:sp>
      <p:sp>
        <p:nvSpPr>
          <p:cNvPr id="21507" name="Rectangle 2">
            <a:extLst>
              <a:ext uri="{FF2B5EF4-FFF2-40B4-BE49-F238E27FC236}">
                <a16:creationId xmlns:a16="http://schemas.microsoft.com/office/drawing/2014/main" id="{04B17ED0-31A2-4439-86C1-258F9B33F658}"/>
              </a:ext>
            </a:extLst>
          </p:cNvPr>
          <p:cNvSpPr>
            <a:spLocks noGrp="1" noChangeArrowheads="1"/>
          </p:cNvSpPr>
          <p:nvPr>
            <p:ph type="title"/>
          </p:nvPr>
        </p:nvSpPr>
        <p:spPr/>
        <p:txBody>
          <a:bodyPr/>
          <a:lstStyle/>
          <a:p>
            <a:pPr eaLnBrk="1" hangingPunct="1"/>
            <a:r>
              <a:rPr lang="en-US" altLang="en-US" b="1"/>
              <a:t>Specifying an explicit server</a:t>
            </a:r>
          </a:p>
        </p:txBody>
      </p:sp>
      <p:pic>
        <p:nvPicPr>
          <p:cNvPr id="19460" name="Picture 2">
            <a:extLst>
              <a:ext uri="{FF2B5EF4-FFF2-40B4-BE49-F238E27FC236}">
                <a16:creationId xmlns:a16="http://schemas.microsoft.com/office/drawing/2014/main" id="{9919A61D-AAF1-46A1-8C18-143C96A1DA36}"/>
              </a:ext>
            </a:extLst>
          </p:cNvPr>
          <p:cNvPicPr>
            <a:picLocks noChangeAspect="1" noChangeArrowheads="1"/>
          </p:cNvPicPr>
          <p:nvPr/>
        </p:nvPicPr>
        <p:blipFill>
          <a:blip r:embed="rId2"/>
          <a:srcRect/>
          <a:stretch>
            <a:fillRect/>
          </a:stretch>
        </p:blipFill>
        <p:spPr bwMode="auto">
          <a:xfrm>
            <a:off x="4343400" y="1962150"/>
            <a:ext cx="2905125" cy="600075"/>
          </a:xfrm>
          <a:prstGeom prst="rect">
            <a:avLst/>
          </a:prstGeom>
          <a:noFill/>
          <a:ln>
            <a:noFill/>
          </a:ln>
          <a:effectLst>
            <a:outerShdw blurRad="50800" dist="50800" dir="2400000" algn="ctr" rotWithShape="0">
              <a:srgbClr val="000000">
                <a:alpha val="9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Box 6">
            <a:extLst>
              <a:ext uri="{FF2B5EF4-FFF2-40B4-BE49-F238E27FC236}">
                <a16:creationId xmlns:a16="http://schemas.microsoft.com/office/drawing/2014/main" id="{5205B882-1E9F-46DD-B97D-6A644B7B8EF1}"/>
              </a:ext>
            </a:extLst>
          </p:cNvPr>
          <p:cNvSpPr txBox="1">
            <a:spLocks noChangeArrowheads="1"/>
          </p:cNvSpPr>
          <p:nvPr/>
        </p:nvSpPr>
        <p:spPr bwMode="auto">
          <a:xfrm>
            <a:off x="609600" y="220980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GB" altLang="en-US" b="1"/>
              <a:t>These Symbols</a:t>
            </a:r>
            <a:endParaRPr lang="en-US" altLang="en-US" b="1"/>
          </a:p>
        </p:txBody>
      </p:sp>
      <p:sp>
        <p:nvSpPr>
          <p:cNvPr id="8" name="Right Arrow 7">
            <a:extLst>
              <a:ext uri="{FF2B5EF4-FFF2-40B4-BE49-F238E27FC236}">
                <a16:creationId xmlns:a16="http://schemas.microsoft.com/office/drawing/2014/main" id="{78F8F6AD-8B37-45DF-B643-8D14D6A157B7}"/>
              </a:ext>
            </a:extLst>
          </p:cNvPr>
          <p:cNvSpPr/>
          <p:nvPr/>
        </p:nvSpPr>
        <p:spPr>
          <a:xfrm>
            <a:off x="2895600" y="22098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1511" name="TextBox 9">
            <a:extLst>
              <a:ext uri="{FF2B5EF4-FFF2-40B4-BE49-F238E27FC236}">
                <a16:creationId xmlns:a16="http://schemas.microsoft.com/office/drawing/2014/main" id="{7A6D4534-B62A-4A2E-8162-72A9D4D35B26}"/>
              </a:ext>
            </a:extLst>
          </p:cNvPr>
          <p:cNvSpPr txBox="1">
            <a:spLocks noChangeArrowheads="1"/>
          </p:cNvSpPr>
          <p:nvPr/>
        </p:nvSpPr>
        <p:spPr bwMode="auto">
          <a:xfrm>
            <a:off x="762000" y="3100388"/>
            <a:ext cx="2209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GB" altLang="en-US" b="1"/>
              <a:t>Through this OTQ</a:t>
            </a:r>
            <a:endParaRPr lang="en-US" altLang="en-US" b="1"/>
          </a:p>
        </p:txBody>
      </p:sp>
      <p:sp>
        <p:nvSpPr>
          <p:cNvPr id="11" name="Right Arrow 10">
            <a:extLst>
              <a:ext uri="{FF2B5EF4-FFF2-40B4-BE49-F238E27FC236}">
                <a16:creationId xmlns:a16="http://schemas.microsoft.com/office/drawing/2014/main" id="{0A0FD00B-4076-4FFA-8911-D61751BE1D17}"/>
              </a:ext>
            </a:extLst>
          </p:cNvPr>
          <p:cNvSpPr/>
          <p:nvPr/>
        </p:nvSpPr>
        <p:spPr>
          <a:xfrm>
            <a:off x="3124200" y="31242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1513" name="TextBox 12">
            <a:extLst>
              <a:ext uri="{FF2B5EF4-FFF2-40B4-BE49-F238E27FC236}">
                <a16:creationId xmlns:a16="http://schemas.microsoft.com/office/drawing/2014/main" id="{57B448C4-BA09-463B-BEB2-411A9618CF1B}"/>
              </a:ext>
            </a:extLst>
          </p:cNvPr>
          <p:cNvSpPr txBox="1">
            <a:spLocks noChangeArrowheads="1"/>
          </p:cNvSpPr>
          <p:nvPr/>
        </p:nvSpPr>
        <p:spPr bwMode="auto">
          <a:xfrm>
            <a:off x="533400" y="52578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GB" altLang="en-US" b="1"/>
              <a:t>Outputs</a:t>
            </a:r>
            <a:endParaRPr lang="en-US" altLang="en-US" b="1"/>
          </a:p>
        </p:txBody>
      </p:sp>
      <p:sp>
        <p:nvSpPr>
          <p:cNvPr id="14" name="Right Arrow 13">
            <a:extLst>
              <a:ext uri="{FF2B5EF4-FFF2-40B4-BE49-F238E27FC236}">
                <a16:creationId xmlns:a16="http://schemas.microsoft.com/office/drawing/2014/main" id="{EB3D4BDE-A39D-443E-82A2-8CA893D3F606}"/>
              </a:ext>
            </a:extLst>
          </p:cNvPr>
          <p:cNvSpPr/>
          <p:nvPr/>
        </p:nvSpPr>
        <p:spPr>
          <a:xfrm>
            <a:off x="1828800" y="5334000"/>
            <a:ext cx="838200" cy="217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2" name="Picture 1">
            <a:extLst>
              <a:ext uri="{FF2B5EF4-FFF2-40B4-BE49-F238E27FC236}">
                <a16:creationId xmlns:a16="http://schemas.microsoft.com/office/drawing/2014/main" id="{9F9A5D51-37A5-4BAB-90E2-AF6249AE7C88}"/>
              </a:ext>
            </a:extLst>
          </p:cNvPr>
          <p:cNvPicPr>
            <a:picLocks noChangeAspect="1"/>
          </p:cNvPicPr>
          <p:nvPr/>
        </p:nvPicPr>
        <p:blipFill>
          <a:blip r:embed="rId3"/>
          <a:stretch>
            <a:fillRect/>
          </a:stretch>
        </p:blipFill>
        <p:spPr>
          <a:xfrm>
            <a:off x="4343400" y="2686050"/>
            <a:ext cx="4267200" cy="2324100"/>
          </a:xfrm>
          <a:prstGeom prst="rect">
            <a:avLst/>
          </a:prstGeom>
          <a:effectLst>
            <a:outerShdw blurRad="50800" dist="50800" dir="4200000" algn="ctr" rotWithShape="0">
              <a:srgbClr val="000000">
                <a:alpha val="99000"/>
              </a:srgbClr>
            </a:outerShdw>
          </a:effectLst>
        </p:spPr>
      </p:pic>
      <p:pic>
        <p:nvPicPr>
          <p:cNvPr id="3" name="Picture 2">
            <a:extLst>
              <a:ext uri="{FF2B5EF4-FFF2-40B4-BE49-F238E27FC236}">
                <a16:creationId xmlns:a16="http://schemas.microsoft.com/office/drawing/2014/main" id="{A2189DBF-F9E2-41D2-8D24-1347D3C52B88}"/>
              </a:ext>
            </a:extLst>
          </p:cNvPr>
          <p:cNvPicPr>
            <a:picLocks noChangeAspect="1"/>
          </p:cNvPicPr>
          <p:nvPr/>
        </p:nvPicPr>
        <p:blipFill>
          <a:blip r:embed="rId4"/>
          <a:stretch>
            <a:fillRect/>
          </a:stretch>
        </p:blipFill>
        <p:spPr>
          <a:xfrm>
            <a:off x="2819400" y="5132388"/>
            <a:ext cx="5829300" cy="790575"/>
          </a:xfrm>
          <a:prstGeom prst="rect">
            <a:avLst/>
          </a:prstGeom>
          <a:effectLst>
            <a:outerShdw blurRad="50800" dist="50800" dir="2400000" algn="ctr" rotWithShape="0">
              <a:srgbClr val="000000">
                <a:alpha val="99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A557F1B3-0CCB-4609-A7B9-1F5B064431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01641E79-7A5D-4C9A-93AB-6F8167E91F09}" type="slidenum">
              <a:rPr lang="en-US" altLang="en-US" smtClean="0"/>
              <a:pPr/>
              <a:t>2</a:t>
            </a:fld>
            <a:endParaRPr lang="en-US" altLang="en-US"/>
          </a:p>
        </p:txBody>
      </p:sp>
      <p:sp>
        <p:nvSpPr>
          <p:cNvPr id="6147" name="Rectangle 2">
            <a:extLst>
              <a:ext uri="{FF2B5EF4-FFF2-40B4-BE49-F238E27FC236}">
                <a16:creationId xmlns:a16="http://schemas.microsoft.com/office/drawing/2014/main" id="{ED6C18D3-3A33-448A-A686-5A0EF38A8CDB}"/>
              </a:ext>
            </a:extLst>
          </p:cNvPr>
          <p:cNvSpPr>
            <a:spLocks noGrp="1" noChangeArrowheads="1"/>
          </p:cNvSpPr>
          <p:nvPr>
            <p:ph type="title"/>
          </p:nvPr>
        </p:nvSpPr>
        <p:spPr/>
        <p:txBody>
          <a:bodyPr/>
          <a:lstStyle/>
          <a:p>
            <a:pPr eaLnBrk="1" hangingPunct="1"/>
            <a:r>
              <a:rPr lang="en-US" altLang="en-US" sz="3200" b="1"/>
              <a:t>Information Needed to Get Ticks</a:t>
            </a:r>
          </a:p>
        </p:txBody>
      </p:sp>
      <p:sp>
        <p:nvSpPr>
          <p:cNvPr id="6148" name="Rectangle 3">
            <a:extLst>
              <a:ext uri="{FF2B5EF4-FFF2-40B4-BE49-F238E27FC236}">
                <a16:creationId xmlns:a16="http://schemas.microsoft.com/office/drawing/2014/main" id="{A00ED8B8-8FF4-4551-89CB-BDC96082B1E8}"/>
              </a:ext>
            </a:extLst>
          </p:cNvPr>
          <p:cNvSpPr>
            <a:spLocks noGrp="1" noChangeArrowheads="1"/>
          </p:cNvSpPr>
          <p:nvPr>
            <p:ph type="body" idx="1"/>
          </p:nvPr>
        </p:nvSpPr>
        <p:spPr/>
        <p:txBody>
          <a:bodyPr/>
          <a:lstStyle/>
          <a:p>
            <a:pPr eaLnBrk="1" hangingPunct="1"/>
            <a:r>
              <a:rPr lang="en-US" altLang="en-US"/>
              <a:t>Database</a:t>
            </a:r>
          </a:p>
          <a:p>
            <a:pPr eaLnBrk="1" hangingPunct="1"/>
            <a:r>
              <a:rPr lang="en-US" altLang="en-US"/>
              <a:t>Symbol</a:t>
            </a:r>
          </a:p>
          <a:p>
            <a:pPr eaLnBrk="1" hangingPunct="1"/>
            <a:r>
              <a:rPr lang="en-US" altLang="en-US"/>
              <a:t>Tick type</a:t>
            </a:r>
          </a:p>
          <a:p>
            <a:pPr eaLnBrk="1" hangingPunct="1"/>
            <a:r>
              <a:rPr lang="en-US" altLang="en-US"/>
              <a:t>Start/end time range</a:t>
            </a:r>
          </a:p>
          <a:p>
            <a:pPr eaLnBrk="1" hangingPunct="1"/>
            <a:endParaRPr lang="en-US" altLang="en-US"/>
          </a:p>
          <a:p>
            <a:pPr eaLnBrk="1" hangingPunct="1"/>
            <a:r>
              <a:rPr lang="en-US" altLang="en-US"/>
              <a:t>With this information, the engine knows which ticks to pass to this leg of the graph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29BECAE9-AF9A-4C9C-A323-0BD25DBE09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1957858B-4BD9-4C45-85D4-1100EB305955}" type="slidenum">
              <a:rPr lang="en-US" altLang="en-US" smtClean="0"/>
              <a:pPr/>
              <a:t>3</a:t>
            </a:fld>
            <a:endParaRPr lang="en-US" altLang="en-US"/>
          </a:p>
        </p:txBody>
      </p:sp>
      <p:sp>
        <p:nvSpPr>
          <p:cNvPr id="7171" name="Rectangle 2">
            <a:extLst>
              <a:ext uri="{FF2B5EF4-FFF2-40B4-BE49-F238E27FC236}">
                <a16:creationId xmlns:a16="http://schemas.microsoft.com/office/drawing/2014/main" id="{A0C59C2B-8729-4BF0-B67E-729257958534}"/>
              </a:ext>
            </a:extLst>
          </p:cNvPr>
          <p:cNvSpPr>
            <a:spLocks noGrp="1" noChangeArrowheads="1"/>
          </p:cNvSpPr>
          <p:nvPr>
            <p:ph type="title"/>
          </p:nvPr>
        </p:nvSpPr>
        <p:spPr/>
        <p:txBody>
          <a:bodyPr/>
          <a:lstStyle/>
          <a:p>
            <a:pPr eaLnBrk="1" hangingPunct="1"/>
            <a:r>
              <a:rPr lang="en-US" altLang="en-US" sz="3200" b="1"/>
              <a:t>Extra Information to Get Ticks</a:t>
            </a:r>
          </a:p>
        </p:txBody>
      </p:sp>
      <p:sp>
        <p:nvSpPr>
          <p:cNvPr id="7172" name="Rectangle 3">
            <a:extLst>
              <a:ext uri="{FF2B5EF4-FFF2-40B4-BE49-F238E27FC236}">
                <a16:creationId xmlns:a16="http://schemas.microsoft.com/office/drawing/2014/main" id="{1A197424-EFE9-4D53-8405-FD646A6F3911}"/>
              </a:ext>
            </a:extLst>
          </p:cNvPr>
          <p:cNvSpPr>
            <a:spLocks noGrp="1" noChangeArrowheads="1"/>
          </p:cNvSpPr>
          <p:nvPr>
            <p:ph type="body" idx="1"/>
          </p:nvPr>
        </p:nvSpPr>
        <p:spPr>
          <a:xfrm>
            <a:off x="609600" y="2438400"/>
            <a:ext cx="7958138" cy="3581400"/>
          </a:xfrm>
        </p:spPr>
        <p:txBody>
          <a:bodyPr/>
          <a:lstStyle/>
          <a:p>
            <a:pPr eaLnBrk="1" hangingPunct="1"/>
            <a:r>
              <a:rPr lang="en-US" altLang="en-US"/>
              <a:t>Symbology</a:t>
            </a:r>
          </a:p>
          <a:p>
            <a:pPr eaLnBrk="1" hangingPunct="1"/>
            <a:r>
              <a:rPr lang="en-US" altLang="en-US"/>
              <a:t>Specific host</a:t>
            </a:r>
          </a:p>
          <a:p>
            <a:pPr eaLnBrk="1" hangingPunct="1"/>
            <a:endParaRPr lang="en-GB" altLang="en-US"/>
          </a:p>
          <a:p>
            <a:pPr eaLnBrk="1" hangingPunct="1"/>
            <a:r>
              <a:rPr lang="en-GB" altLang="en-US"/>
              <a:t>Sometimes you will need to specify one of these to exactly define a timeseries.</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E3CD1305-5E55-4253-99D8-F246CF9C76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A7A547A1-AFE8-41DC-97A8-5155CE558A98}" type="slidenum">
              <a:rPr lang="en-US" altLang="en-US" smtClean="0"/>
              <a:pPr/>
              <a:t>4</a:t>
            </a:fld>
            <a:endParaRPr lang="en-US" altLang="en-US"/>
          </a:p>
        </p:txBody>
      </p:sp>
      <p:sp>
        <p:nvSpPr>
          <p:cNvPr id="8195" name="Rectangle 2">
            <a:extLst>
              <a:ext uri="{FF2B5EF4-FFF2-40B4-BE49-F238E27FC236}">
                <a16:creationId xmlns:a16="http://schemas.microsoft.com/office/drawing/2014/main" id="{B8E0C979-35F3-457B-8DCC-69B13BCB0C75}"/>
              </a:ext>
            </a:extLst>
          </p:cNvPr>
          <p:cNvSpPr>
            <a:spLocks noGrp="1" noChangeArrowheads="1"/>
          </p:cNvSpPr>
          <p:nvPr>
            <p:ph type="title"/>
          </p:nvPr>
        </p:nvSpPr>
        <p:spPr/>
        <p:txBody>
          <a:bodyPr/>
          <a:lstStyle/>
          <a:p>
            <a:pPr eaLnBrk="1" hangingPunct="1"/>
            <a:r>
              <a:rPr lang="en-US" altLang="en-US" b="1"/>
              <a:t>Specifying the Database</a:t>
            </a:r>
          </a:p>
        </p:txBody>
      </p:sp>
      <p:sp>
        <p:nvSpPr>
          <p:cNvPr id="8196" name="Rectangle 3">
            <a:extLst>
              <a:ext uri="{FF2B5EF4-FFF2-40B4-BE49-F238E27FC236}">
                <a16:creationId xmlns:a16="http://schemas.microsoft.com/office/drawing/2014/main" id="{E2DB9785-F026-4FB3-9241-625D309C01D5}"/>
              </a:ext>
            </a:extLst>
          </p:cNvPr>
          <p:cNvSpPr>
            <a:spLocks noGrp="1" noChangeArrowheads="1"/>
          </p:cNvSpPr>
          <p:nvPr>
            <p:ph type="body" idx="1"/>
          </p:nvPr>
        </p:nvSpPr>
        <p:spPr/>
        <p:txBody>
          <a:bodyPr/>
          <a:lstStyle/>
          <a:p>
            <a:pPr eaLnBrk="1" hangingPunct="1"/>
            <a:r>
              <a:rPr lang="en-US" altLang="en-US" sz="2200" b="1"/>
              <a:t>Default:</a:t>
            </a:r>
            <a:r>
              <a:rPr lang="en-US" altLang="en-US" sz="2200"/>
              <a:t> the symbols in the symbol list are expected to be specified as </a:t>
            </a:r>
            <a:r>
              <a:rPr lang="en-US" altLang="en-US" sz="2200" b="1"/>
              <a:t>&lt;DB&gt;::&lt;Symbol&gt;</a:t>
            </a:r>
            <a:r>
              <a:rPr lang="en-US" altLang="en-US" sz="2200"/>
              <a:t>.  </a:t>
            </a:r>
            <a:br>
              <a:rPr lang="en-US" altLang="en-US" sz="2200"/>
            </a:br>
            <a:r>
              <a:rPr lang="en-US" altLang="en-US" sz="2200"/>
              <a:t>So the Database information will come from the symbol</a:t>
            </a:r>
          </a:p>
          <a:p>
            <a:pPr eaLnBrk="1" hangingPunct="1"/>
            <a:r>
              <a:rPr lang="en-US" altLang="en-US" sz="2200"/>
              <a:t>When you want to access </a:t>
            </a:r>
            <a:r>
              <a:rPr lang="en-US" altLang="en-US" sz="2200" i="1"/>
              <a:t>multiple DBs</a:t>
            </a:r>
            <a:r>
              <a:rPr lang="en-US" altLang="en-US" sz="2200"/>
              <a:t> in </a:t>
            </a:r>
            <a:r>
              <a:rPr lang="en-US" altLang="en-US" sz="2200" i="1"/>
              <a:t>different branches of one query</a:t>
            </a:r>
            <a:r>
              <a:rPr lang="en-US" altLang="en-US" sz="2200"/>
              <a:t> you should </a:t>
            </a:r>
            <a:r>
              <a:rPr lang="en-US" altLang="en-US" sz="2200" i="1"/>
              <a:t>override</a:t>
            </a:r>
            <a:r>
              <a:rPr lang="en-US" altLang="en-US" sz="2200"/>
              <a:t> the DB by specifying </a:t>
            </a:r>
            <a:r>
              <a:rPr lang="en-US" altLang="en-US" sz="2200" b="1"/>
              <a:t>&lt;DB&gt;::&lt;Tick type&gt;</a:t>
            </a:r>
            <a:r>
              <a:rPr lang="en-US" altLang="en-US" sz="2200"/>
              <a:t> in the tick type field of the legs that will be going to a different DB than the one specified in the symbol list.</a:t>
            </a:r>
          </a:p>
          <a:p>
            <a:pPr eaLnBrk="1" hangingPunct="1"/>
            <a:r>
              <a:rPr lang="en-US" altLang="en-US" sz="2200"/>
              <a:t>If you use the </a:t>
            </a:r>
            <a:r>
              <a:rPr lang="en-US" altLang="en-US" sz="2200" b="1"/>
              <a:t>&lt;DB&gt;::&lt;Tick type&gt; </a:t>
            </a:r>
            <a:r>
              <a:rPr lang="en-US" altLang="en-US" sz="2200"/>
              <a:t>override on </a:t>
            </a:r>
            <a:r>
              <a:rPr lang="en-US" altLang="en-US" sz="2200" b="1"/>
              <a:t>all</a:t>
            </a:r>
            <a:r>
              <a:rPr lang="en-US" altLang="en-US" sz="2200"/>
              <a:t> of the legs of the query then you can specify the symbol in the symbol list </a:t>
            </a:r>
            <a:r>
              <a:rPr lang="en-US" altLang="en-US" sz="2200" b="1"/>
              <a:t>without</a:t>
            </a:r>
            <a:r>
              <a:rPr lang="en-US" altLang="en-US" sz="2200"/>
              <a:t> the DB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4BC9DA84-3AC4-4DF1-9337-4A973835AB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425ECA32-64B3-4821-B1B9-483203C54785}" type="slidenum">
              <a:rPr lang="en-US" altLang="en-US" smtClean="0"/>
              <a:pPr/>
              <a:t>5</a:t>
            </a:fld>
            <a:endParaRPr lang="en-US" altLang="en-US"/>
          </a:p>
        </p:txBody>
      </p:sp>
      <p:sp>
        <p:nvSpPr>
          <p:cNvPr id="9219" name="Rectangle 2">
            <a:extLst>
              <a:ext uri="{FF2B5EF4-FFF2-40B4-BE49-F238E27FC236}">
                <a16:creationId xmlns:a16="http://schemas.microsoft.com/office/drawing/2014/main" id="{E665B38D-8B75-4E91-BE4D-7F44F4ED5998}"/>
              </a:ext>
            </a:extLst>
          </p:cNvPr>
          <p:cNvSpPr>
            <a:spLocks noGrp="1" noChangeArrowheads="1"/>
          </p:cNvSpPr>
          <p:nvPr>
            <p:ph type="title"/>
          </p:nvPr>
        </p:nvSpPr>
        <p:spPr/>
        <p:txBody>
          <a:bodyPr/>
          <a:lstStyle/>
          <a:p>
            <a:pPr eaLnBrk="1" hangingPunct="1"/>
            <a:r>
              <a:rPr lang="en-US" altLang="en-US" b="1"/>
              <a:t>Specifying the Database</a:t>
            </a:r>
          </a:p>
        </p:txBody>
      </p:sp>
      <p:pic>
        <p:nvPicPr>
          <p:cNvPr id="3" name="Content Placeholder 2">
            <a:extLst>
              <a:ext uri="{FF2B5EF4-FFF2-40B4-BE49-F238E27FC236}">
                <a16:creationId xmlns:a16="http://schemas.microsoft.com/office/drawing/2014/main" id="{A43E44F9-0339-4FC0-805B-22E4F64A4B39}"/>
              </a:ext>
            </a:extLst>
          </p:cNvPr>
          <p:cNvPicPr>
            <a:picLocks noGrp="1" noChangeAspect="1"/>
          </p:cNvPicPr>
          <p:nvPr>
            <p:ph idx="1"/>
          </p:nvPr>
        </p:nvPicPr>
        <p:blipFill>
          <a:blip r:embed="rId2"/>
          <a:stretch>
            <a:fillRect/>
          </a:stretch>
        </p:blipFill>
        <p:spPr>
          <a:xfrm>
            <a:off x="5791200" y="5486400"/>
            <a:ext cx="1133475" cy="633413"/>
          </a:xfrm>
          <a:ln w="28575">
            <a:solidFill>
              <a:srgbClr val="00B0F0"/>
            </a:solid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9F3BF8DD-DC2B-44BA-97F0-0CB735CF2EEB}"/>
              </a:ext>
            </a:extLst>
          </p:cNvPr>
          <p:cNvPicPr>
            <a:picLocks noChangeAspect="1"/>
          </p:cNvPicPr>
          <p:nvPr/>
        </p:nvPicPr>
        <p:blipFill>
          <a:blip r:embed="rId3"/>
          <a:stretch>
            <a:fillRect/>
          </a:stretch>
        </p:blipFill>
        <p:spPr>
          <a:xfrm>
            <a:off x="685800" y="1905000"/>
            <a:ext cx="4826000" cy="3395663"/>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F24A8AE3-D35C-4108-B7FF-531272B8692E}"/>
              </a:ext>
            </a:extLst>
          </p:cNvPr>
          <p:cNvSpPr txBox="1"/>
          <p:nvPr/>
        </p:nvSpPr>
        <p:spPr>
          <a:xfrm>
            <a:off x="5638800" y="1884363"/>
            <a:ext cx="2971800" cy="3693319"/>
          </a:xfrm>
          <a:prstGeom prst="rect">
            <a:avLst/>
          </a:prstGeom>
          <a:noFill/>
        </p:spPr>
        <p:txBody>
          <a:bodyPr>
            <a:spAutoFit/>
          </a:bodyPr>
          <a:lstStyle/>
          <a:p>
            <a:pPr eaLnBrk="1" hangingPunct="1">
              <a:defRPr/>
            </a:pPr>
            <a:r>
              <a:rPr lang="en-US" b="1" dirty="0">
                <a:solidFill>
                  <a:srgbClr val="0070C0"/>
                </a:solidFill>
                <a:cs typeface="Arial" charset="0"/>
              </a:rPr>
              <a:t>In this example </a:t>
            </a:r>
          </a:p>
          <a:p>
            <a:pPr marL="285750" indent="-285750" eaLnBrk="1" hangingPunct="1">
              <a:buFont typeface="Arial" panose="020B0604020202020204" pitchFamily="34" charset="0"/>
              <a:buChar char="•"/>
              <a:defRPr/>
            </a:pPr>
            <a:r>
              <a:rPr lang="en-US" dirty="0">
                <a:cs typeface="Arial" charset="0"/>
              </a:rPr>
              <a:t>the left branch gets </a:t>
            </a:r>
            <a:r>
              <a:rPr lang="en-US" b="1" dirty="0">
                <a:cs typeface="Arial" charset="0"/>
              </a:rPr>
              <a:t>TAQ::TRD</a:t>
            </a:r>
            <a:r>
              <a:rPr lang="en-US" dirty="0">
                <a:cs typeface="Arial" charset="0"/>
              </a:rPr>
              <a:t> ticks and joins them to </a:t>
            </a:r>
          </a:p>
          <a:p>
            <a:pPr marL="285750" indent="-285750" eaLnBrk="1" hangingPunct="1">
              <a:buFont typeface="Arial" panose="020B0604020202020204" pitchFamily="34" charset="0"/>
              <a:buChar char="•"/>
              <a:defRPr/>
            </a:pPr>
            <a:r>
              <a:rPr lang="en-US" dirty="0">
                <a:cs typeface="Arial" charset="0"/>
              </a:rPr>
              <a:t>the right branch with ASK/BID/MID level 1 quotes generated from </a:t>
            </a:r>
            <a:r>
              <a:rPr lang="en-US" b="1" dirty="0">
                <a:cs typeface="Arial" charset="0"/>
              </a:rPr>
              <a:t>ARCA:PRL</a:t>
            </a:r>
            <a:r>
              <a:rPr lang="en-US" dirty="0">
                <a:cs typeface="Arial" charset="0"/>
              </a:rPr>
              <a:t> (depth of book) </a:t>
            </a:r>
          </a:p>
          <a:p>
            <a:pPr eaLnBrk="1" hangingPunct="1">
              <a:defRPr/>
            </a:pPr>
            <a:endParaRPr lang="en-US" dirty="0">
              <a:cs typeface="Arial" charset="0"/>
            </a:endParaRPr>
          </a:p>
          <a:p>
            <a:pPr eaLnBrk="1" hangingPunct="1">
              <a:defRPr/>
            </a:pPr>
            <a:r>
              <a:rPr lang="en-US" dirty="0">
                <a:cs typeface="Arial" charset="0"/>
              </a:rPr>
              <a:t>Security List can be specified without DB name:</a:t>
            </a:r>
          </a:p>
        </p:txBody>
      </p:sp>
      <p:sp>
        <p:nvSpPr>
          <p:cNvPr id="7" name="Down Arrow 6">
            <a:extLst>
              <a:ext uri="{FF2B5EF4-FFF2-40B4-BE49-F238E27FC236}">
                <a16:creationId xmlns:a16="http://schemas.microsoft.com/office/drawing/2014/main" id="{D5783F31-7BC5-451D-B39D-165C69777097}"/>
              </a:ext>
            </a:extLst>
          </p:cNvPr>
          <p:cNvSpPr/>
          <p:nvPr/>
        </p:nvSpPr>
        <p:spPr>
          <a:xfrm>
            <a:off x="914400" y="1884363"/>
            <a:ext cx="381000" cy="325437"/>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Down Arrow 10">
            <a:extLst>
              <a:ext uri="{FF2B5EF4-FFF2-40B4-BE49-F238E27FC236}">
                <a16:creationId xmlns:a16="http://schemas.microsoft.com/office/drawing/2014/main" id="{289DD061-9DF1-464A-9FB4-9847D65D2CAA}"/>
              </a:ext>
            </a:extLst>
          </p:cNvPr>
          <p:cNvSpPr/>
          <p:nvPr/>
        </p:nvSpPr>
        <p:spPr>
          <a:xfrm>
            <a:off x="3505200" y="1878013"/>
            <a:ext cx="381000" cy="325437"/>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Action Button: Forward or Next 1">
            <a:hlinkClick r:id="rId4" action="ppaction://program" highlightClick="1"/>
            <a:extLst>
              <a:ext uri="{FF2B5EF4-FFF2-40B4-BE49-F238E27FC236}">
                <a16:creationId xmlns:a16="http://schemas.microsoft.com/office/drawing/2014/main" id="{DA0E0646-B523-466F-A375-7F945EC84283}"/>
              </a:ext>
            </a:extLst>
          </p:cNvPr>
          <p:cNvSpPr/>
          <p:nvPr/>
        </p:nvSpPr>
        <p:spPr>
          <a:xfrm>
            <a:off x="914400" y="3276600"/>
            <a:ext cx="381000" cy="3810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449C35C3-10B0-43FC-8268-D4A3C85AEA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DF69DD0C-CA74-4668-9B5D-EF4774AA574E}" type="slidenum">
              <a:rPr lang="en-US" altLang="en-US" smtClean="0"/>
              <a:pPr/>
              <a:t>6</a:t>
            </a:fld>
            <a:endParaRPr lang="en-US" altLang="en-US"/>
          </a:p>
        </p:txBody>
      </p:sp>
      <p:sp>
        <p:nvSpPr>
          <p:cNvPr id="10243" name="Rectangle 2">
            <a:extLst>
              <a:ext uri="{FF2B5EF4-FFF2-40B4-BE49-F238E27FC236}">
                <a16:creationId xmlns:a16="http://schemas.microsoft.com/office/drawing/2014/main" id="{16191C9C-E53E-42B0-ABDB-9E90FFADC4B3}"/>
              </a:ext>
            </a:extLst>
          </p:cNvPr>
          <p:cNvSpPr>
            <a:spLocks noGrp="1" noChangeArrowheads="1"/>
          </p:cNvSpPr>
          <p:nvPr>
            <p:ph type="title"/>
          </p:nvPr>
        </p:nvSpPr>
        <p:spPr>
          <a:xfrm>
            <a:off x="574675" y="304800"/>
            <a:ext cx="8001000" cy="762000"/>
          </a:xfrm>
        </p:spPr>
        <p:txBody>
          <a:bodyPr/>
          <a:lstStyle/>
          <a:p>
            <a:pPr eaLnBrk="1" hangingPunct="1"/>
            <a:r>
              <a:rPr lang="en-US" altLang="en-US" b="1"/>
              <a:t>Specifying the Symbol</a:t>
            </a:r>
          </a:p>
        </p:txBody>
      </p:sp>
      <p:sp>
        <p:nvSpPr>
          <p:cNvPr id="6148" name="Rectangle 3">
            <a:extLst>
              <a:ext uri="{FF2B5EF4-FFF2-40B4-BE49-F238E27FC236}">
                <a16:creationId xmlns:a16="http://schemas.microsoft.com/office/drawing/2014/main" id="{74C7D12A-CD74-4CFB-906B-0E07D0E9AA6C}"/>
              </a:ext>
            </a:extLst>
          </p:cNvPr>
          <p:cNvSpPr>
            <a:spLocks noGrp="1" noChangeArrowheads="1"/>
          </p:cNvSpPr>
          <p:nvPr>
            <p:ph type="body" idx="1"/>
          </p:nvPr>
        </p:nvSpPr>
        <p:spPr>
          <a:xfrm>
            <a:off x="566738" y="1143000"/>
            <a:ext cx="8001000" cy="5257800"/>
          </a:xfrm>
        </p:spPr>
        <p:txBody>
          <a:bodyPr/>
          <a:lstStyle/>
          <a:p>
            <a:pPr eaLnBrk="1" hangingPunct="1">
              <a:defRPr/>
            </a:pPr>
            <a:r>
              <a:rPr lang="en-US" altLang="en-US" sz="2200" b="1" dirty="0"/>
              <a:t>Default</a:t>
            </a:r>
            <a:r>
              <a:rPr lang="en-US" altLang="en-US" sz="2200" dirty="0"/>
              <a:t>: The symbols in the symbol list are expected to be specified as </a:t>
            </a:r>
            <a:r>
              <a:rPr lang="en-US" altLang="en-US" sz="2200" b="1" dirty="0"/>
              <a:t>&lt;DB&gt;::&lt;Symbol&gt;</a:t>
            </a:r>
            <a:r>
              <a:rPr lang="en-US" altLang="en-US" sz="2200" dirty="0"/>
              <a:t>.  So the Symbol information will come from the symbol in the symbol list.</a:t>
            </a:r>
          </a:p>
          <a:p>
            <a:pPr eaLnBrk="1" hangingPunct="1">
              <a:defRPr/>
            </a:pPr>
            <a:r>
              <a:rPr lang="en-US" altLang="en-US" sz="2200" b="1" dirty="0"/>
              <a:t>To access multiple symbols for data in one query instance</a:t>
            </a:r>
            <a:r>
              <a:rPr lang="en-US" altLang="en-US" sz="2200" dirty="0"/>
              <a:t> </a:t>
            </a:r>
            <a:r>
              <a:rPr lang="en-US" altLang="en-US" sz="2200" i="1" dirty="0">
                <a:solidFill>
                  <a:schemeClr val="tx1">
                    <a:lumMod val="50000"/>
                    <a:lumOff val="50000"/>
                  </a:schemeClr>
                </a:solidFill>
              </a:rPr>
              <a:t>(e.g., for symbol pair correlation) </a:t>
            </a:r>
            <a:r>
              <a:rPr lang="en-US" altLang="en-US" sz="2200" dirty="0"/>
              <a:t>you will need to override the symbol:</a:t>
            </a:r>
          </a:p>
          <a:p>
            <a:pPr marL="928687" lvl="1" indent="-457200" eaLnBrk="1" hangingPunct="1">
              <a:buFont typeface="+mj-lt"/>
              <a:buAutoNum type="arabicPeriod"/>
              <a:defRPr/>
            </a:pPr>
            <a:r>
              <a:rPr lang="en-US" altLang="en-US" sz="2000" dirty="0"/>
              <a:t>Either </a:t>
            </a:r>
            <a:r>
              <a:rPr lang="en-US" altLang="en-US" sz="2000" i="1" dirty="0"/>
              <a:t>binding an override symbol </a:t>
            </a:r>
            <a:r>
              <a:rPr lang="en-US" altLang="en-US" sz="2000" dirty="0"/>
              <a:t>to the leg that will use a different symbol</a:t>
            </a:r>
          </a:p>
          <a:p>
            <a:pPr marL="928687" lvl="1" indent="-457200" eaLnBrk="1" hangingPunct="1">
              <a:buFont typeface="+mj-lt"/>
              <a:buAutoNum type="arabicPeriod"/>
              <a:defRPr/>
            </a:pPr>
            <a:r>
              <a:rPr lang="en-US" altLang="en-US" sz="2000" dirty="0"/>
              <a:t>Or use the </a:t>
            </a:r>
            <a:r>
              <a:rPr lang="en-US" altLang="en-US" sz="2000" b="1" dirty="0"/>
              <a:t>MODIFY_SYMBOL_NAME </a:t>
            </a:r>
            <a:r>
              <a:rPr lang="en-US" altLang="en-US" sz="2000" dirty="0"/>
              <a:t>EP in the leg that will use a different symbol than the one specified in the symbol list.</a:t>
            </a:r>
          </a:p>
          <a:p>
            <a:pPr eaLnBrk="1" hangingPunct="1">
              <a:defRPr/>
            </a:pPr>
            <a:r>
              <a:rPr lang="en-US" altLang="en-US" sz="2000" dirty="0"/>
              <a:t>Overriding the symbol using </a:t>
            </a:r>
            <a:r>
              <a:rPr lang="en-US" altLang="en-US" sz="2000" b="1" dirty="0"/>
              <a:t>MODIFY_SYMBOL_NAME</a:t>
            </a:r>
            <a:r>
              <a:rPr lang="en-US" altLang="en-US" sz="2000" dirty="0"/>
              <a:t> is generally more scalable than binding a security name to a node but might not be applicable</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93C19E20-1ABA-4B92-9F10-52B41A4E3C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747FAD16-5095-488E-8E7D-1BBBDB9A98CE}" type="slidenum">
              <a:rPr lang="en-US" altLang="en-US" smtClean="0"/>
              <a:pPr/>
              <a:t>7</a:t>
            </a:fld>
            <a:endParaRPr lang="en-US" altLang="en-US"/>
          </a:p>
        </p:txBody>
      </p:sp>
      <p:sp>
        <p:nvSpPr>
          <p:cNvPr id="11267" name="Rectangle 2">
            <a:extLst>
              <a:ext uri="{FF2B5EF4-FFF2-40B4-BE49-F238E27FC236}">
                <a16:creationId xmlns:a16="http://schemas.microsoft.com/office/drawing/2014/main" id="{67117EEB-A694-49FD-8023-CA18B56D2BE0}"/>
              </a:ext>
            </a:extLst>
          </p:cNvPr>
          <p:cNvSpPr>
            <a:spLocks noGrp="1" noChangeArrowheads="1"/>
          </p:cNvSpPr>
          <p:nvPr>
            <p:ph type="title"/>
          </p:nvPr>
        </p:nvSpPr>
        <p:spPr>
          <a:xfrm>
            <a:off x="574675" y="609600"/>
            <a:ext cx="8001000" cy="762000"/>
          </a:xfrm>
        </p:spPr>
        <p:txBody>
          <a:bodyPr/>
          <a:lstStyle/>
          <a:p>
            <a:pPr eaLnBrk="1" hangingPunct="1"/>
            <a:r>
              <a:rPr lang="en-US" altLang="en-US" b="1"/>
              <a:t>Specifying the Symbol</a:t>
            </a:r>
          </a:p>
        </p:txBody>
      </p:sp>
      <p:sp>
        <p:nvSpPr>
          <p:cNvPr id="11268" name="Rectangle 3">
            <a:extLst>
              <a:ext uri="{FF2B5EF4-FFF2-40B4-BE49-F238E27FC236}">
                <a16:creationId xmlns:a16="http://schemas.microsoft.com/office/drawing/2014/main" id="{4E808E40-01A0-489E-BF79-929F06DF5908}"/>
              </a:ext>
            </a:extLst>
          </p:cNvPr>
          <p:cNvSpPr>
            <a:spLocks noGrp="1" noChangeArrowheads="1"/>
          </p:cNvSpPr>
          <p:nvPr>
            <p:ph type="body" idx="1"/>
          </p:nvPr>
        </p:nvSpPr>
        <p:spPr>
          <a:xfrm>
            <a:off x="566738" y="1676400"/>
            <a:ext cx="8001000" cy="5257800"/>
          </a:xfrm>
        </p:spPr>
        <p:txBody>
          <a:bodyPr/>
          <a:lstStyle/>
          <a:p>
            <a:pPr eaLnBrk="1" hangingPunct="1"/>
            <a:r>
              <a:rPr lang="en-US" altLang="en-US" sz="2200"/>
              <a:t>In the symbol list as </a:t>
            </a:r>
            <a:r>
              <a:rPr lang="en-US" altLang="en-US" sz="2200" b="1"/>
              <a:t>&lt;DB&gt;::&lt;Symbol&gt;</a:t>
            </a:r>
          </a:p>
          <a:p>
            <a:pPr eaLnBrk="1" hangingPunct="1"/>
            <a:r>
              <a:rPr lang="en-US" altLang="en-US" sz="2200"/>
              <a:t>The query will be executed for each symbol.</a:t>
            </a:r>
          </a:p>
        </p:txBody>
      </p:sp>
      <p:pic>
        <p:nvPicPr>
          <p:cNvPr id="11269" name="Picture 3">
            <a:extLst>
              <a:ext uri="{FF2B5EF4-FFF2-40B4-BE49-F238E27FC236}">
                <a16:creationId xmlns:a16="http://schemas.microsoft.com/office/drawing/2014/main" id="{E91D5ACE-C6C3-4D0B-B87C-725C0E55A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388" y="2651125"/>
            <a:ext cx="6019800" cy="311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ction Button: Forward or Next 5">
            <a:hlinkClick r:id="rId3" action="ppaction://program" highlightClick="1"/>
            <a:extLst>
              <a:ext uri="{FF2B5EF4-FFF2-40B4-BE49-F238E27FC236}">
                <a16:creationId xmlns:a16="http://schemas.microsoft.com/office/drawing/2014/main" id="{30AD6071-E8DB-48B9-A019-756C3177607B}"/>
              </a:ext>
            </a:extLst>
          </p:cNvPr>
          <p:cNvSpPr/>
          <p:nvPr/>
        </p:nvSpPr>
        <p:spPr>
          <a:xfrm>
            <a:off x="838200" y="4016375"/>
            <a:ext cx="381000" cy="3810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5A34C7AA-C78A-4DD0-AEC7-4B2E984633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F433583A-4399-4DE2-B891-59D46764FD37}" type="slidenum">
              <a:rPr lang="en-US" altLang="en-US" smtClean="0"/>
              <a:pPr/>
              <a:t>8</a:t>
            </a:fld>
            <a:endParaRPr lang="en-US" altLang="en-US"/>
          </a:p>
        </p:txBody>
      </p:sp>
      <p:sp>
        <p:nvSpPr>
          <p:cNvPr id="12291" name="Rectangle 2">
            <a:extLst>
              <a:ext uri="{FF2B5EF4-FFF2-40B4-BE49-F238E27FC236}">
                <a16:creationId xmlns:a16="http://schemas.microsoft.com/office/drawing/2014/main" id="{5E7CB35C-2B3B-48E4-89B4-99DC862828B0}"/>
              </a:ext>
            </a:extLst>
          </p:cNvPr>
          <p:cNvSpPr>
            <a:spLocks noGrp="1" noChangeArrowheads="1"/>
          </p:cNvSpPr>
          <p:nvPr>
            <p:ph type="title"/>
          </p:nvPr>
        </p:nvSpPr>
        <p:spPr>
          <a:xfrm>
            <a:off x="574675" y="838200"/>
            <a:ext cx="8001000" cy="762000"/>
          </a:xfrm>
        </p:spPr>
        <p:txBody>
          <a:bodyPr/>
          <a:lstStyle/>
          <a:p>
            <a:pPr marL="342900" indent="-342900" eaLnBrk="1" hangingPunct="1"/>
            <a:r>
              <a:rPr lang="en-US" altLang="en-US" sz="3200" b="1"/>
              <a:t>Combining results of a Query for multiple Symbols</a:t>
            </a:r>
          </a:p>
        </p:txBody>
      </p:sp>
      <p:sp>
        <p:nvSpPr>
          <p:cNvPr id="12292" name="Rectangle 3">
            <a:extLst>
              <a:ext uri="{FF2B5EF4-FFF2-40B4-BE49-F238E27FC236}">
                <a16:creationId xmlns:a16="http://schemas.microsoft.com/office/drawing/2014/main" id="{FAA22B1C-D931-433C-9DC2-5658D7A7ADBA}"/>
              </a:ext>
            </a:extLst>
          </p:cNvPr>
          <p:cNvSpPr>
            <a:spLocks noGrp="1" noChangeArrowheads="1"/>
          </p:cNvSpPr>
          <p:nvPr>
            <p:ph type="body" idx="1"/>
          </p:nvPr>
        </p:nvSpPr>
        <p:spPr>
          <a:xfrm>
            <a:off x="566738" y="1981200"/>
            <a:ext cx="3319462" cy="5257800"/>
          </a:xfrm>
        </p:spPr>
        <p:txBody>
          <a:bodyPr/>
          <a:lstStyle/>
          <a:p>
            <a:pPr eaLnBrk="1" hangingPunct="1"/>
            <a:r>
              <a:rPr lang="en-US" altLang="en-US" sz="1800" dirty="0"/>
              <a:t>Can bind multiple symbols to Merge or Presort</a:t>
            </a:r>
          </a:p>
          <a:p>
            <a:pPr eaLnBrk="1" hangingPunct="1"/>
            <a:endParaRPr lang="en-US" altLang="en-US" sz="1800" dirty="0"/>
          </a:p>
          <a:p>
            <a:pPr eaLnBrk="1" hangingPunct="1"/>
            <a:r>
              <a:rPr lang="en-US" altLang="en-US" sz="1800" dirty="0"/>
              <a:t>Results from the EPs before the Merge will be combined across symbols</a:t>
            </a:r>
          </a:p>
          <a:p>
            <a:pPr eaLnBrk="1" hangingPunct="1"/>
            <a:endParaRPr lang="en-GB" altLang="en-US" sz="1800" dirty="0"/>
          </a:p>
          <a:p>
            <a:pPr eaLnBrk="1" hangingPunct="1"/>
            <a:r>
              <a:rPr lang="en-GB" altLang="en-US" sz="1800" dirty="0"/>
              <a:t>W</a:t>
            </a:r>
            <a:r>
              <a:rPr lang="en-US" altLang="en-US" sz="1800" dirty="0" err="1"/>
              <a:t>e’ll</a:t>
            </a:r>
            <a:r>
              <a:rPr lang="en-US" altLang="en-US" sz="1800" dirty="0"/>
              <a:t> be looking at this in detail later.</a:t>
            </a:r>
          </a:p>
        </p:txBody>
      </p:sp>
      <p:pic>
        <p:nvPicPr>
          <p:cNvPr id="12293" name="Picture 3">
            <a:extLst>
              <a:ext uri="{FF2B5EF4-FFF2-40B4-BE49-F238E27FC236}">
                <a16:creationId xmlns:a16="http://schemas.microsoft.com/office/drawing/2014/main" id="{1BB1554C-461C-4B0F-BD07-4B6C465B1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5" y="2057400"/>
            <a:ext cx="4514850"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Action Button: Forward or Next 7">
            <a:hlinkClick r:id="rId3" action="ppaction://program" highlightClick="1"/>
            <a:extLst>
              <a:ext uri="{FF2B5EF4-FFF2-40B4-BE49-F238E27FC236}">
                <a16:creationId xmlns:a16="http://schemas.microsoft.com/office/drawing/2014/main" id="{84A3EBB9-6C96-4AC3-A02C-3BA5BB48E106}"/>
              </a:ext>
            </a:extLst>
          </p:cNvPr>
          <p:cNvSpPr/>
          <p:nvPr/>
        </p:nvSpPr>
        <p:spPr>
          <a:xfrm>
            <a:off x="1981200" y="5410200"/>
            <a:ext cx="381000" cy="3810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A37824-8E6D-4E71-AFA7-5D5A0BB342DD}"/>
              </a:ext>
            </a:extLst>
          </p:cNvPr>
          <p:cNvPicPr>
            <a:picLocks noChangeAspect="1"/>
          </p:cNvPicPr>
          <p:nvPr/>
        </p:nvPicPr>
        <p:blipFill>
          <a:blip r:embed="rId2"/>
          <a:stretch>
            <a:fillRect/>
          </a:stretch>
        </p:blipFill>
        <p:spPr>
          <a:xfrm>
            <a:off x="600075" y="1614488"/>
            <a:ext cx="5702300" cy="4756150"/>
          </a:xfrm>
          <a:prstGeom prst="rect">
            <a:avLst/>
          </a:prstGeom>
          <a:ln>
            <a:noFill/>
          </a:ln>
          <a:effectLst>
            <a:outerShdw blurRad="292100" dist="139700" dir="2700000" algn="tl" rotWithShape="0">
              <a:srgbClr val="333333">
                <a:alpha val="65000"/>
              </a:srgbClr>
            </a:outerShdw>
          </a:effectLst>
        </p:spPr>
      </p:pic>
      <p:sp>
        <p:nvSpPr>
          <p:cNvPr id="13315" name="Slide Number Placeholder 5">
            <a:extLst>
              <a:ext uri="{FF2B5EF4-FFF2-40B4-BE49-F238E27FC236}">
                <a16:creationId xmlns:a16="http://schemas.microsoft.com/office/drawing/2014/main" id="{1CE9548E-0DD0-4BCE-8068-A4F38B908E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49B45290-9080-417A-8D8E-F59086980589}" type="slidenum">
              <a:rPr lang="en-US" altLang="en-US" smtClean="0"/>
              <a:pPr/>
              <a:t>9</a:t>
            </a:fld>
            <a:endParaRPr lang="en-US" altLang="en-US"/>
          </a:p>
        </p:txBody>
      </p:sp>
      <p:sp>
        <p:nvSpPr>
          <p:cNvPr id="5" name="TextBox 4">
            <a:extLst>
              <a:ext uri="{FF2B5EF4-FFF2-40B4-BE49-F238E27FC236}">
                <a16:creationId xmlns:a16="http://schemas.microsoft.com/office/drawing/2014/main" id="{3FD69821-C336-4CD8-BB2C-A93133FB3B5A}"/>
              </a:ext>
            </a:extLst>
          </p:cNvPr>
          <p:cNvSpPr txBox="1"/>
          <p:nvPr/>
        </p:nvSpPr>
        <p:spPr>
          <a:xfrm>
            <a:off x="6430963" y="1905000"/>
            <a:ext cx="2560637" cy="3694113"/>
          </a:xfrm>
          <a:prstGeom prst="rect">
            <a:avLst/>
          </a:prstGeom>
          <a:noFill/>
        </p:spPr>
        <p:txBody>
          <a:bodyPr>
            <a:spAutoFit/>
          </a:bodyPr>
          <a:lstStyle/>
          <a:p>
            <a:pPr eaLnBrk="1" hangingPunct="1">
              <a:defRPr/>
            </a:pPr>
            <a:r>
              <a:rPr lang="en-US" b="1" dirty="0">
                <a:solidFill>
                  <a:srgbClr val="0070C0"/>
                </a:solidFill>
                <a:cs typeface="Arial" charset="0"/>
              </a:rPr>
              <a:t>In this example </a:t>
            </a:r>
          </a:p>
          <a:p>
            <a:pPr marL="285750" indent="-285750" eaLnBrk="1" hangingPunct="1">
              <a:buFont typeface="Arial" panose="020B0604020202020204" pitchFamily="34" charset="0"/>
              <a:buChar char="•"/>
              <a:defRPr/>
            </a:pPr>
            <a:r>
              <a:rPr lang="en-US" dirty="0">
                <a:cs typeface="Arial" charset="0"/>
              </a:rPr>
              <a:t>Each PASSTHROUGH </a:t>
            </a:r>
            <a:br>
              <a:rPr lang="en-US" dirty="0">
                <a:cs typeface="Arial" charset="0"/>
              </a:rPr>
            </a:br>
            <a:r>
              <a:rPr lang="en-US" dirty="0">
                <a:cs typeface="Arial" charset="0"/>
              </a:rPr>
              <a:t>is “</a:t>
            </a:r>
            <a:r>
              <a:rPr lang="en-US" b="1" i="1" dirty="0">
                <a:cs typeface="Arial" charset="0"/>
              </a:rPr>
              <a:t>bound</a:t>
            </a:r>
            <a:r>
              <a:rPr lang="en-US" dirty="0">
                <a:cs typeface="Arial" charset="0"/>
              </a:rPr>
              <a:t>” to</a:t>
            </a:r>
            <a:br>
              <a:rPr lang="en-US" dirty="0">
                <a:cs typeface="Arial" charset="0"/>
              </a:rPr>
            </a:br>
            <a:r>
              <a:rPr lang="en-US" dirty="0">
                <a:cs typeface="Arial" charset="0"/>
              </a:rPr>
              <a:t>one symbol (</a:t>
            </a:r>
            <a:r>
              <a:rPr lang="en-US" b="1" i="1" dirty="0">
                <a:cs typeface="Arial" charset="0"/>
              </a:rPr>
              <a:t>1</a:t>
            </a:r>
            <a:r>
              <a:rPr lang="en-US" dirty="0">
                <a:cs typeface="Arial" charset="0"/>
              </a:rPr>
              <a:t> is shown in top right corner)</a:t>
            </a:r>
            <a:br>
              <a:rPr lang="en-US" dirty="0">
                <a:cs typeface="Arial" charset="0"/>
              </a:rPr>
            </a:br>
            <a:br>
              <a:rPr lang="en-US" dirty="0">
                <a:cs typeface="Arial" charset="0"/>
              </a:rPr>
            </a:br>
            <a:r>
              <a:rPr lang="en-US" dirty="0">
                <a:cs typeface="Arial" charset="0"/>
              </a:rPr>
              <a:t>Right-click on PASSTHROUGH, select Bind Security List, enter symbol</a:t>
            </a:r>
          </a:p>
        </p:txBody>
      </p:sp>
      <p:sp>
        <p:nvSpPr>
          <p:cNvPr id="7" name="Down Arrow 6">
            <a:extLst>
              <a:ext uri="{FF2B5EF4-FFF2-40B4-BE49-F238E27FC236}">
                <a16:creationId xmlns:a16="http://schemas.microsoft.com/office/drawing/2014/main" id="{CBC867E1-4302-4607-8183-B449954919F2}"/>
              </a:ext>
            </a:extLst>
          </p:cNvPr>
          <p:cNvSpPr/>
          <p:nvPr/>
        </p:nvSpPr>
        <p:spPr>
          <a:xfrm>
            <a:off x="5921375" y="1452563"/>
            <a:ext cx="381000" cy="323850"/>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Rectangle 2">
            <a:extLst>
              <a:ext uri="{FF2B5EF4-FFF2-40B4-BE49-F238E27FC236}">
                <a16:creationId xmlns:a16="http://schemas.microsoft.com/office/drawing/2014/main" id="{3FE53D2E-B258-4F9F-9718-4047EBE496DC}"/>
              </a:ext>
            </a:extLst>
          </p:cNvPr>
          <p:cNvSpPr txBox="1">
            <a:spLocks noChangeArrowheads="1"/>
          </p:cNvSpPr>
          <p:nvPr/>
        </p:nvSpPr>
        <p:spPr bwMode="auto">
          <a:xfrm>
            <a:off x="638175" y="457200"/>
            <a:ext cx="8001000" cy="762000"/>
          </a:xfrm>
          <a:prstGeom prst="rect">
            <a:avLst/>
          </a:prstGeom>
          <a:noFill/>
          <a:ln>
            <a:noFill/>
          </a:ln>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a:lstStyle>
          <a:p>
            <a:pPr eaLnBrk="1" hangingPunct="1">
              <a:defRPr/>
            </a:pPr>
            <a:r>
              <a:rPr lang="en-US" altLang="en-US" sz="2800" b="1" kern="0" dirty="0"/>
              <a:t>Queries with Multiple Symbols</a:t>
            </a:r>
          </a:p>
          <a:p>
            <a:pPr eaLnBrk="1" hangingPunct="1">
              <a:defRPr/>
            </a:pPr>
            <a:r>
              <a:rPr lang="en-US" altLang="en-US" sz="2800" b="1" kern="0" dirty="0"/>
              <a:t>Bound Symbols</a:t>
            </a:r>
          </a:p>
        </p:txBody>
      </p:sp>
      <p:sp>
        <p:nvSpPr>
          <p:cNvPr id="13" name="Down Arrow 12">
            <a:extLst>
              <a:ext uri="{FF2B5EF4-FFF2-40B4-BE49-F238E27FC236}">
                <a16:creationId xmlns:a16="http://schemas.microsoft.com/office/drawing/2014/main" id="{390A83F3-5387-4255-BE74-AA8EE6FE884A}"/>
              </a:ext>
            </a:extLst>
          </p:cNvPr>
          <p:cNvSpPr/>
          <p:nvPr/>
        </p:nvSpPr>
        <p:spPr>
          <a:xfrm>
            <a:off x="2743200" y="1371600"/>
            <a:ext cx="381000" cy="325438"/>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 name="Action Button: Forward or Next 9">
            <a:hlinkClick r:id="rId3" action="ppaction://program" highlightClick="1"/>
            <a:extLst>
              <a:ext uri="{FF2B5EF4-FFF2-40B4-BE49-F238E27FC236}">
                <a16:creationId xmlns:a16="http://schemas.microsoft.com/office/drawing/2014/main" id="{3DA94515-F78E-455B-A88B-04F105975263}"/>
              </a:ext>
            </a:extLst>
          </p:cNvPr>
          <p:cNvSpPr/>
          <p:nvPr/>
        </p:nvSpPr>
        <p:spPr>
          <a:xfrm>
            <a:off x="990600" y="4419600"/>
            <a:ext cx="381000" cy="3810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2053</TotalTime>
  <Words>692</Words>
  <Application>Microsoft Office PowerPoint</Application>
  <PresentationFormat>On-screen Show (4:3)</PresentationFormat>
  <Paragraphs>84</Paragraphs>
  <Slides>15</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Verdana</vt:lpstr>
      <vt:lpstr>Wingdings</vt:lpstr>
      <vt:lpstr>Profile</vt:lpstr>
      <vt:lpstr>OneTick Training</vt:lpstr>
      <vt:lpstr>Information Needed to Get Ticks</vt:lpstr>
      <vt:lpstr>Extra Information to Get Ticks</vt:lpstr>
      <vt:lpstr>Specifying the Database</vt:lpstr>
      <vt:lpstr>Specifying the Database</vt:lpstr>
      <vt:lpstr>Specifying the Symbol</vt:lpstr>
      <vt:lpstr>Specifying the Symbol</vt:lpstr>
      <vt:lpstr>Combining results of a Query for multiple Symbols</vt:lpstr>
      <vt:lpstr>PowerPoint Presentation</vt:lpstr>
      <vt:lpstr>PowerPoint Presentation</vt:lpstr>
      <vt:lpstr>Specifying the Tick Type</vt:lpstr>
      <vt:lpstr>Specifying the Time Range</vt:lpstr>
      <vt:lpstr>Specifying Symbology</vt:lpstr>
      <vt:lpstr>Specifying an explicit server</vt:lpstr>
      <vt:lpstr>Specifying an explicit server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OneTick Training</dc:title>
  <dc:creator>Andrew Diamond</dc:creator>
  <cp:lastModifiedBy>Andrew Diamond</cp:lastModifiedBy>
  <cp:revision>97</cp:revision>
  <dcterms:created xsi:type="dcterms:W3CDTF">2009-04-19T19:34:14Z</dcterms:created>
  <dcterms:modified xsi:type="dcterms:W3CDTF">2018-03-07T19:32:05Z</dcterms:modified>
</cp:coreProperties>
</file>