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59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18A3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4" autoAdjust="0"/>
    <p:restoredTop sz="94660"/>
  </p:normalViewPr>
  <p:slideViewPr>
    <p:cSldViewPr>
      <p:cViewPr varScale="1">
        <p:scale>
          <a:sx n="61" d="100"/>
          <a:sy n="61" d="100"/>
        </p:scale>
        <p:origin x="1437" y="2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DAEDA2C-98FF-465B-8780-94CC1C6C6DD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CE72A67-A623-4A60-A9AB-CF92BB6C26F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E23233B-E96E-406D-AFCB-4B36468B2B7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429CAD40-BEC3-455F-9815-06D21414979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BDC06E14-B135-4D91-A853-D37E0043B41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07D5ABB4-B446-4BBE-A91B-0D1AD86930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D5BE401-2CE5-48A3-9A9A-07B70040D7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5505DE0F-34A0-4C59-AA98-E69478A6E9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35AABE-2DB3-4054-853E-97B200E62B3B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4215B76-078B-4918-B6B1-3873F24216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781D8591-42A7-4889-A68C-A80F7E7BA7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C333CC13-0DA2-46D4-933C-F76EE9438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4B0EEE52-D58A-4A3A-A5FD-3189F6D767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C221DD1-A5EB-494C-9F04-070F692B4B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474ECA5-BFFC-4E0D-AB76-17FED64EBE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BD29EEB-195B-4A43-94CB-F66F5CDDF8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07808-424D-42F6-9976-2BEC578C4D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117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D4F29BB-7960-440A-82C9-3D5E10ABAC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8BB6996-57A6-4024-8F18-3BA80A0B63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253D9FB-7564-428B-B479-DAC742C08B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34D5F-CE85-439C-9689-3FE380A5FD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03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DA7F7D9-7170-40A3-9174-A6A85764AF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81F3AD2-ED56-4F58-A4FD-CDB802B3AE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6EA3464-007B-483E-8543-E0FB2A883E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1AB83-3CC3-4BAE-9E99-B16154B0E1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126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E90A6F3-C7FD-4B95-A4EC-CBD1B24D61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ECB2F60-55C2-47AD-9342-0FAFF1C384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2582104-11DB-4D3C-B5C9-B1CE8884D2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01283-CE07-458F-95F2-E5388AAC89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849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E13F3FE-D446-49EA-B128-1D53209A3D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BF9D6F5-BB51-4510-B451-F198326BA8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F0AB9C8-7AA0-4CCF-B1E7-6362C1A465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9F8CA-7D6B-4650-B6A2-D1DB08197B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832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36FFC20-40F9-4F5A-8579-53FD2D358F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73D9AC7-DB7B-4962-86A3-CE82D0EA3E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B00E45C7-30CF-4B9C-A021-1EF025A25E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196EB-CBC2-4EE8-99E6-9B3822594E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660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73F913-3C23-4764-A394-FF1798B8A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3191A-EB2A-4A73-9DCA-4F95B040C7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0FE54D-6BD4-464B-805E-7F02D88FC2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3298D-FAC3-4688-A4F3-FEBF85BC69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05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0A19B9A-F89C-4EFD-97CF-8ACE650F2F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DB5D553-A1B0-41F2-8563-BE39F99A35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4122757-A6CB-4FA9-9101-A4823B5E7E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606F5-2112-4D00-9302-5545007641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522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05A5D08C-2C21-41C3-BE5C-7AD054633B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17B7345F-0A63-4721-92F7-512EA5A965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E20E004-1424-4883-9EB8-D757049EB4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D3045-2827-4FAE-9780-821E5158D1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047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8969C3E-AD09-4646-B990-EE2BA72F2D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4B7397E-91B8-4E7F-A3FD-922C3E66DA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CD0A5B5-D356-4DA9-9B6E-C40EEFC088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9567D-D3D0-4BE5-9AC1-60A4EB5407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753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6868283-BF19-431E-AFC5-C6D4B9BEA7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44D77BE-C44A-4406-A025-648EED839F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E5C15AAE-7A82-4479-9030-EF60E68B2E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2BA34-1D62-49DA-859A-1C1A8BC18C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307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3C7206EE-E04D-406C-BE98-DB9DC2C39B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AutoShape 4">
            <a:extLst>
              <a:ext uri="{FF2B5EF4-FFF2-40B4-BE49-F238E27FC236}">
                <a16:creationId xmlns:a16="http://schemas.microsoft.com/office/drawing/2014/main" id="{F11AC7BA-A3A8-401F-B70F-1B8BB2691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" name="Line 5">
            <a:extLst>
              <a:ext uri="{FF2B5EF4-FFF2-40B4-BE49-F238E27FC236}">
                <a16:creationId xmlns:a16="http://schemas.microsoft.com/office/drawing/2014/main" id="{DA17D6E8-A5DE-45A1-B19E-9A49F293A3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F426EB98-6B8B-40C3-BA57-54B63B602B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A97EFC58-1749-4C7C-B2B2-3FAAED46F66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A337735D-8573-49EC-9CDA-C66C595C095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469D9D9-43F7-47FA-809C-31D5892A8E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DA5AD84-282C-4095-8EFB-74142088B5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3" name="Picture 14">
            <a:extLst>
              <a:ext uri="{FF2B5EF4-FFF2-40B4-BE49-F238E27FC236}">
                <a16:creationId xmlns:a16="http://schemas.microsoft.com/office/drawing/2014/main" id="{76169E56-F2DB-481E-9662-F2BFC64AC0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34004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OneTickDisplay.exe%20Q10_Metadata.otq::MemoryUsage" TargetMode="External"/><Relationship Id="rId3" Type="http://schemas.openxmlformats.org/officeDocument/2006/relationships/hyperlink" Target="OneTickDisplay.exe%20Q10_Metadata.otq::DBShowLoadedTimeRanges" TargetMode="External"/><Relationship Id="rId7" Type="http://schemas.openxmlformats.org/officeDocument/2006/relationships/hyperlink" Target="OneTickDisplay.exe%20Q10_Metadata.otq::DiskUsage" TargetMode="External"/><Relationship Id="rId2" Type="http://schemas.openxmlformats.org/officeDocument/2006/relationships/hyperlink" Target="OneTickDisplay.exe%20Q10_Metadata.otq::DBShowConfi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OneTickDisplay.exe%20Q10_Metadata.otq::DirectoryListing" TargetMode="External"/><Relationship Id="rId5" Type="http://schemas.openxmlformats.org/officeDocument/2006/relationships/hyperlink" Target="OneTickDisplay.exe%20Q10_Metadata.otq::AccessInfo" TargetMode="External"/><Relationship Id="rId4" Type="http://schemas.openxmlformats.org/officeDocument/2006/relationships/hyperlink" Target="OneTickDisplay.exe%20Q10_Metadata.otq::DBShowTickType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OneTickDisplay.exe%20Q10_Metadata.otq::ShowTickDescriptor" TargetMode="External"/><Relationship Id="rId3" Type="http://schemas.openxmlformats.org/officeDocument/2006/relationships/hyperlink" Target="OneTickDisplay.exe%20Q10_Metadata.otq::ShowDBList" TargetMode="External"/><Relationship Id="rId7" Type="http://schemas.openxmlformats.org/officeDocument/2006/relationships/hyperlink" Target="OneTickDisplay.exe%20Q10_Metadata.otq::ShowQueryProperties" TargetMode="External"/><Relationship Id="rId2" Type="http://schemas.openxmlformats.org/officeDocument/2006/relationships/hyperlink" Target="OneTickDisplay.exe%20Q10_Metadata.otq::ShowActiveQueryLi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OneTickDisplay.exe%20Q10_Metadata.otq::ShowOTQList" TargetMode="External"/><Relationship Id="rId5" Type="http://schemas.openxmlformats.org/officeDocument/2006/relationships/hyperlink" Target="OneTickDisplay.exe%20Q10_Metadata.otq::ShowFunctionList" TargetMode="External"/><Relationship Id="rId4" Type="http://schemas.openxmlformats.org/officeDocument/2006/relationships/hyperlink" Target="OneTickDisplay.exe%20Q10_Metadata.otq::ShowEPList" TargetMode="External"/><Relationship Id="rId9" Type="http://schemas.openxmlformats.org/officeDocument/2006/relationships/hyperlink" Target="OneTickDisplay.exe%20Q10_Metadata.otq::ShowTickDescriptorInDB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OneTickDisplay.exe%20Q10_Metadata.otq::Funct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7EF77AF2-45FE-4558-99DC-7C9E3909D4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824142C-EEE4-474A-AFFB-631354E27DFC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2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54477975-F2B6-4B64-832B-F3543371D25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OneTick Training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98F8A1C6-D7CC-441C-AA41-571E01F0F07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z="4000" b="1"/>
              <a:t> MetaData.</a:t>
            </a:r>
          </a:p>
          <a:p>
            <a:pPr eaLnBrk="1" hangingPunct="1"/>
            <a:r>
              <a:rPr lang="en-US" altLang="en-US" sz="3200" b="1"/>
              <a:t>(Queries to find out about data or the system)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DBEA17B9-FB2A-4DE2-934B-4B8D1244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908C5D4-BD63-469F-9240-5CDB18E063BA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91904BD-CB0C-4A3A-A3FD-A22EFE418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35038"/>
            <a:ext cx="8001000" cy="682625"/>
          </a:xfrm>
        </p:spPr>
        <p:txBody>
          <a:bodyPr/>
          <a:lstStyle/>
          <a:p>
            <a:pPr eaLnBrk="1" hangingPunct="1"/>
            <a:r>
              <a:rPr lang="en-US" altLang="en-US" sz="3200" b="1"/>
              <a:t>Metadata Eps and system functions.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4266526-F832-4567-ACE0-5A8754A12B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034338" cy="4114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There are a number of EPs and functions which are designed to return data about the databases and their structure and about system configuration.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en-US" sz="240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These are mostly used “under the covers” by OneTick components (database auto-discovery by the GUI, ODBC discovery of query schemas etc.) but are available to end users and may be useful.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27441707-23A8-4912-B83F-C72B87DE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B206694-EE61-4E80-B8B6-8C080354AC40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84A64C15-DA93-4F4F-B6FA-F65918E446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001000" cy="779463"/>
          </a:xfrm>
        </p:spPr>
        <p:txBody>
          <a:bodyPr/>
          <a:lstStyle/>
          <a:p>
            <a:pPr eaLnBrk="1" hangingPunct="1"/>
            <a:r>
              <a:rPr lang="en-US" altLang="en-US" sz="3200" b="1"/>
              <a:t>Metadata Eps….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1F8C08-87E6-4492-9425-139394723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sz="2400" dirty="0"/>
              <a:t>DB/SHOW_CONFIG</a:t>
            </a:r>
          </a:p>
          <a:p>
            <a:pPr>
              <a:defRPr/>
            </a:pPr>
            <a:r>
              <a:rPr lang="en-GB" sz="2400" dirty="0"/>
              <a:t>DB/SHOW_LOADED_TIME_RANGES</a:t>
            </a:r>
          </a:p>
          <a:p>
            <a:pPr>
              <a:defRPr/>
            </a:pPr>
            <a:r>
              <a:rPr lang="en-GB" sz="2400" dirty="0"/>
              <a:t>DB/SHOW_TICK_TYPES</a:t>
            </a:r>
          </a:p>
          <a:p>
            <a:pPr>
              <a:defRPr/>
            </a:pPr>
            <a:r>
              <a:rPr lang="en-GB" sz="2400" dirty="0"/>
              <a:t>ACCESS_INFO</a:t>
            </a:r>
          </a:p>
          <a:p>
            <a:pPr>
              <a:defRPr/>
            </a:pPr>
            <a:r>
              <a:rPr lang="en-GB" sz="2400" dirty="0"/>
              <a:t>DIRECTORY_LISTING</a:t>
            </a:r>
          </a:p>
          <a:p>
            <a:pPr>
              <a:defRPr/>
            </a:pPr>
            <a:r>
              <a:rPr lang="en-GB" sz="2400" dirty="0"/>
              <a:t>DISK_USAGE</a:t>
            </a:r>
          </a:p>
          <a:p>
            <a:pPr>
              <a:defRPr/>
            </a:pPr>
            <a:r>
              <a:rPr lang="en-GB" sz="2400" dirty="0"/>
              <a:t>MEMORY_USAGE</a:t>
            </a:r>
          </a:p>
          <a:p>
            <a:pPr>
              <a:defRPr/>
            </a:pPr>
            <a:r>
              <a:rPr lang="en-GB" sz="2400" dirty="0"/>
              <a:t>RELOAD_CONFIG *</a:t>
            </a:r>
          </a:p>
          <a:p>
            <a:pPr>
              <a:defRPr/>
            </a:pPr>
            <a:r>
              <a:rPr lang="en-GB" sz="2400" dirty="0"/>
              <a:t>STOP_QUERY *</a:t>
            </a:r>
          </a:p>
          <a:p>
            <a:pPr>
              <a:defRPr/>
            </a:pPr>
            <a:endParaRPr lang="en-GB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GB" dirty="0"/>
          </a:p>
        </p:txBody>
      </p:sp>
      <p:sp>
        <p:nvSpPr>
          <p:cNvPr id="2" name="Action Button: Forward or Next 1">
            <a:hlinkClick r:id="rId2" action="ppaction://program" highlightClick="1"/>
            <a:extLst>
              <a:ext uri="{FF2B5EF4-FFF2-40B4-BE49-F238E27FC236}">
                <a16:creationId xmlns:a16="http://schemas.microsoft.com/office/drawing/2014/main" id="{31FD5DB2-F405-4410-AF04-4C1F91E0823F}"/>
              </a:ext>
            </a:extLst>
          </p:cNvPr>
          <p:cNvSpPr/>
          <p:nvPr/>
        </p:nvSpPr>
        <p:spPr>
          <a:xfrm>
            <a:off x="676275" y="1862138"/>
            <a:ext cx="228600" cy="22860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Action Button: Forward or Next 5">
            <a:hlinkClick r:id="rId3" action="ppaction://program" highlightClick="1"/>
            <a:extLst>
              <a:ext uri="{FF2B5EF4-FFF2-40B4-BE49-F238E27FC236}">
                <a16:creationId xmlns:a16="http://schemas.microsoft.com/office/drawing/2014/main" id="{F84AEE14-1CA0-4583-8C9F-2A5341738D72}"/>
              </a:ext>
            </a:extLst>
          </p:cNvPr>
          <p:cNvSpPr/>
          <p:nvPr/>
        </p:nvSpPr>
        <p:spPr>
          <a:xfrm>
            <a:off x="676275" y="2297113"/>
            <a:ext cx="228600" cy="22860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Action Button: Forward or Next 6">
            <a:hlinkClick r:id="rId4" action="ppaction://program" highlightClick="1"/>
            <a:extLst>
              <a:ext uri="{FF2B5EF4-FFF2-40B4-BE49-F238E27FC236}">
                <a16:creationId xmlns:a16="http://schemas.microsoft.com/office/drawing/2014/main" id="{0FCDBD6C-2ACB-4C46-895F-FC07138DB7DB}"/>
              </a:ext>
            </a:extLst>
          </p:cNvPr>
          <p:cNvSpPr/>
          <p:nvPr/>
        </p:nvSpPr>
        <p:spPr>
          <a:xfrm>
            <a:off x="669925" y="2770188"/>
            <a:ext cx="228600" cy="22860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Action Button: Forward or Next 9">
            <a:hlinkClick r:id="rId5" action="ppaction://program" highlightClick="1"/>
            <a:extLst>
              <a:ext uri="{FF2B5EF4-FFF2-40B4-BE49-F238E27FC236}">
                <a16:creationId xmlns:a16="http://schemas.microsoft.com/office/drawing/2014/main" id="{8D796A2F-D397-4CB9-896B-5F3E12126E20}"/>
              </a:ext>
            </a:extLst>
          </p:cNvPr>
          <p:cNvSpPr/>
          <p:nvPr/>
        </p:nvSpPr>
        <p:spPr>
          <a:xfrm>
            <a:off x="669925" y="3192463"/>
            <a:ext cx="228600" cy="22860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" name="Action Button: Forward or Next 16">
            <a:hlinkClick r:id="rId6" action="ppaction://program" highlightClick="1"/>
            <a:extLst>
              <a:ext uri="{FF2B5EF4-FFF2-40B4-BE49-F238E27FC236}">
                <a16:creationId xmlns:a16="http://schemas.microsoft.com/office/drawing/2014/main" id="{C8625F51-8C62-4563-8735-9C54845CEBC9}"/>
              </a:ext>
            </a:extLst>
          </p:cNvPr>
          <p:cNvSpPr/>
          <p:nvPr/>
        </p:nvSpPr>
        <p:spPr>
          <a:xfrm>
            <a:off x="676275" y="3641725"/>
            <a:ext cx="228600" cy="22860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178" name="TextBox 2">
            <a:extLst>
              <a:ext uri="{FF2B5EF4-FFF2-40B4-BE49-F238E27FC236}">
                <a16:creationId xmlns:a16="http://schemas.microsoft.com/office/drawing/2014/main" id="{855C7BCF-1495-4103-A12B-30EC5727C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" y="5867400"/>
            <a:ext cx="6334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/>
              <a:t>*= Action rather than data query EPs</a:t>
            </a:r>
          </a:p>
        </p:txBody>
      </p:sp>
      <p:sp>
        <p:nvSpPr>
          <p:cNvPr id="19" name="Action Button: Forward or Next 18">
            <a:hlinkClick r:id="rId7" action="ppaction://program" highlightClick="1"/>
            <a:extLst>
              <a:ext uri="{FF2B5EF4-FFF2-40B4-BE49-F238E27FC236}">
                <a16:creationId xmlns:a16="http://schemas.microsoft.com/office/drawing/2014/main" id="{C2F73000-E647-4B2A-9A65-6C5B0E635923}"/>
              </a:ext>
            </a:extLst>
          </p:cNvPr>
          <p:cNvSpPr/>
          <p:nvPr/>
        </p:nvSpPr>
        <p:spPr>
          <a:xfrm>
            <a:off x="676275" y="4064000"/>
            <a:ext cx="228600" cy="22860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0" name="Action Button: Forward or Next 19">
            <a:hlinkClick r:id="rId6" action="ppaction://program" highlightClick="1"/>
            <a:extLst>
              <a:ext uri="{FF2B5EF4-FFF2-40B4-BE49-F238E27FC236}">
                <a16:creationId xmlns:a16="http://schemas.microsoft.com/office/drawing/2014/main" id="{CFE63E51-1D85-493A-ADD1-CEE8631A83AA}"/>
              </a:ext>
            </a:extLst>
          </p:cNvPr>
          <p:cNvSpPr/>
          <p:nvPr/>
        </p:nvSpPr>
        <p:spPr>
          <a:xfrm>
            <a:off x="669925" y="3644900"/>
            <a:ext cx="228600" cy="22860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2" name="Action Button: Forward or Next 21">
            <a:hlinkClick r:id="rId8" action="ppaction://program" highlightClick="1"/>
            <a:extLst>
              <a:ext uri="{FF2B5EF4-FFF2-40B4-BE49-F238E27FC236}">
                <a16:creationId xmlns:a16="http://schemas.microsoft.com/office/drawing/2014/main" id="{AC041E88-D4B9-4E56-8830-6B7DEF249EB8}"/>
              </a:ext>
            </a:extLst>
          </p:cNvPr>
          <p:cNvSpPr/>
          <p:nvPr/>
        </p:nvSpPr>
        <p:spPr>
          <a:xfrm>
            <a:off x="676275" y="4502150"/>
            <a:ext cx="228600" cy="22860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B6466EBD-B4E8-4C42-9423-FC55CA79A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5F49F21-D79E-46F1-AC6E-871D997C94F1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2EFD0BA-514E-4D54-9F09-D584E6BB22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001000" cy="779463"/>
          </a:xfrm>
        </p:spPr>
        <p:txBody>
          <a:bodyPr/>
          <a:lstStyle/>
          <a:p>
            <a:pPr eaLnBrk="1" hangingPunct="1"/>
            <a:r>
              <a:rPr lang="en-US" altLang="en-US" sz="3200" b="1"/>
              <a:t>…..Metadata Eps….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C3D398-A0AF-47C3-83BF-9FB0DDB93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sz="2800" dirty="0"/>
              <a:t>SHOW_ACTIVE_QUERY_LIST</a:t>
            </a:r>
          </a:p>
          <a:p>
            <a:pPr>
              <a:defRPr/>
            </a:pPr>
            <a:r>
              <a:rPr lang="en-GB" sz="2800" dirty="0"/>
              <a:t>SHOW_DB_LIST</a:t>
            </a:r>
          </a:p>
          <a:p>
            <a:pPr>
              <a:defRPr/>
            </a:pPr>
            <a:r>
              <a:rPr lang="en-GB" sz="2800" dirty="0"/>
              <a:t>SHOW_EP_LIST</a:t>
            </a:r>
          </a:p>
          <a:p>
            <a:pPr>
              <a:defRPr/>
            </a:pPr>
            <a:r>
              <a:rPr lang="en-GB" sz="2800" dirty="0"/>
              <a:t>SHOW_FUNCTION_LIST</a:t>
            </a:r>
          </a:p>
          <a:p>
            <a:pPr>
              <a:defRPr/>
            </a:pPr>
            <a:r>
              <a:rPr lang="en-GB" sz="2800" dirty="0"/>
              <a:t>SHOW_OTQ_LIST</a:t>
            </a:r>
          </a:p>
          <a:p>
            <a:pPr>
              <a:defRPr/>
            </a:pPr>
            <a:r>
              <a:rPr lang="en-GB" sz="2800" dirty="0"/>
              <a:t>SHOW_QUERY_PROPERTIES</a:t>
            </a:r>
          </a:p>
          <a:p>
            <a:pPr>
              <a:defRPr/>
            </a:pPr>
            <a:r>
              <a:rPr lang="en-GB" sz="2800" dirty="0"/>
              <a:t>SHOW_TICK_DESCRIPTOR</a:t>
            </a:r>
          </a:p>
          <a:p>
            <a:pPr>
              <a:defRPr/>
            </a:pPr>
            <a:r>
              <a:rPr lang="en-GB" sz="2800" dirty="0"/>
              <a:t>SHOW_TICK_DESCRIPTOR_IN_DB</a:t>
            </a:r>
          </a:p>
          <a:p>
            <a:pPr>
              <a:defRPr/>
            </a:pPr>
            <a:endParaRPr lang="en-GB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GB" dirty="0"/>
          </a:p>
        </p:txBody>
      </p:sp>
      <p:sp>
        <p:nvSpPr>
          <p:cNvPr id="8" name="Action Button: Forward or Next 7">
            <a:hlinkClick r:id="rId2" action="ppaction://program" highlightClick="1"/>
            <a:extLst>
              <a:ext uri="{FF2B5EF4-FFF2-40B4-BE49-F238E27FC236}">
                <a16:creationId xmlns:a16="http://schemas.microsoft.com/office/drawing/2014/main" id="{4BC2878A-F8B5-4294-A716-55335DC01C17}"/>
              </a:ext>
            </a:extLst>
          </p:cNvPr>
          <p:cNvSpPr/>
          <p:nvPr/>
        </p:nvSpPr>
        <p:spPr>
          <a:xfrm>
            <a:off x="685800" y="1905000"/>
            <a:ext cx="228600" cy="206375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" name="Action Button: Forward or Next 8">
            <a:hlinkClick r:id="rId3" action="ppaction://program" highlightClick="1"/>
            <a:extLst>
              <a:ext uri="{FF2B5EF4-FFF2-40B4-BE49-F238E27FC236}">
                <a16:creationId xmlns:a16="http://schemas.microsoft.com/office/drawing/2014/main" id="{3AF04F11-A5DA-4ACA-BAB5-3860335EDBE7}"/>
              </a:ext>
            </a:extLst>
          </p:cNvPr>
          <p:cNvSpPr/>
          <p:nvPr/>
        </p:nvSpPr>
        <p:spPr>
          <a:xfrm>
            <a:off x="685800" y="2401888"/>
            <a:ext cx="228600" cy="22860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1" name="Action Button: Forward or Next 10">
            <a:hlinkClick r:id="rId4" action="ppaction://program" highlightClick="1"/>
            <a:extLst>
              <a:ext uri="{FF2B5EF4-FFF2-40B4-BE49-F238E27FC236}">
                <a16:creationId xmlns:a16="http://schemas.microsoft.com/office/drawing/2014/main" id="{B5403F28-9DB7-456F-92A6-274862FBBDE4}"/>
              </a:ext>
            </a:extLst>
          </p:cNvPr>
          <p:cNvSpPr/>
          <p:nvPr/>
        </p:nvSpPr>
        <p:spPr>
          <a:xfrm>
            <a:off x="685800" y="2928938"/>
            <a:ext cx="228600" cy="22860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" name="Action Button: Forward or Next 11">
            <a:hlinkClick r:id="rId5" action="ppaction://program" highlightClick="1"/>
            <a:extLst>
              <a:ext uri="{FF2B5EF4-FFF2-40B4-BE49-F238E27FC236}">
                <a16:creationId xmlns:a16="http://schemas.microsoft.com/office/drawing/2014/main" id="{75BD1BB2-6FFE-4092-8ED4-66C3D2E27BAF}"/>
              </a:ext>
            </a:extLst>
          </p:cNvPr>
          <p:cNvSpPr/>
          <p:nvPr/>
        </p:nvSpPr>
        <p:spPr>
          <a:xfrm>
            <a:off x="685800" y="3402013"/>
            <a:ext cx="228600" cy="22860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3" name="Action Button: Forward or Next 12">
            <a:hlinkClick r:id="rId6" action="ppaction://program" highlightClick="1"/>
            <a:extLst>
              <a:ext uri="{FF2B5EF4-FFF2-40B4-BE49-F238E27FC236}">
                <a16:creationId xmlns:a16="http://schemas.microsoft.com/office/drawing/2014/main" id="{42362622-204F-4188-AA67-47E230AF7427}"/>
              </a:ext>
            </a:extLst>
          </p:cNvPr>
          <p:cNvSpPr/>
          <p:nvPr/>
        </p:nvSpPr>
        <p:spPr>
          <a:xfrm>
            <a:off x="685800" y="3943350"/>
            <a:ext cx="228600" cy="22860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4" name="Action Button: Forward or Next 13">
            <a:hlinkClick r:id="rId7" action="ppaction://program" highlightClick="1"/>
            <a:extLst>
              <a:ext uri="{FF2B5EF4-FFF2-40B4-BE49-F238E27FC236}">
                <a16:creationId xmlns:a16="http://schemas.microsoft.com/office/drawing/2014/main" id="{9A094677-02C2-4C96-BE41-D5929966BB94}"/>
              </a:ext>
            </a:extLst>
          </p:cNvPr>
          <p:cNvSpPr/>
          <p:nvPr/>
        </p:nvSpPr>
        <p:spPr>
          <a:xfrm>
            <a:off x="685800" y="4456113"/>
            <a:ext cx="228600" cy="22860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" name="Action Button: Forward or Next 14">
            <a:hlinkClick r:id="rId8" action="ppaction://program" highlightClick="1"/>
            <a:extLst>
              <a:ext uri="{FF2B5EF4-FFF2-40B4-BE49-F238E27FC236}">
                <a16:creationId xmlns:a16="http://schemas.microsoft.com/office/drawing/2014/main" id="{E24CDDD2-694E-45DA-B53A-1A71CE027EE8}"/>
              </a:ext>
            </a:extLst>
          </p:cNvPr>
          <p:cNvSpPr/>
          <p:nvPr/>
        </p:nvSpPr>
        <p:spPr>
          <a:xfrm>
            <a:off x="685800" y="4978400"/>
            <a:ext cx="228600" cy="22860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" name="Action Button: Forward or Next 15">
            <a:hlinkClick r:id="rId9" action="ppaction://program" highlightClick="1"/>
            <a:extLst>
              <a:ext uri="{FF2B5EF4-FFF2-40B4-BE49-F238E27FC236}">
                <a16:creationId xmlns:a16="http://schemas.microsoft.com/office/drawing/2014/main" id="{10848031-F8D3-4581-BB21-3DF7FA777AF2}"/>
              </a:ext>
            </a:extLst>
          </p:cNvPr>
          <p:cNvSpPr/>
          <p:nvPr/>
        </p:nvSpPr>
        <p:spPr>
          <a:xfrm>
            <a:off x="685800" y="5464175"/>
            <a:ext cx="228600" cy="228600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21ACF5F5-3150-4A73-BAF7-00F8D112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E97BF50-24CB-405D-8609-CE2B18F76CA4}" type="slidenum">
              <a:rPr lang="en-US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7FAB48D7-837A-4D44-8F23-54665F1702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001000" cy="779463"/>
          </a:xfrm>
        </p:spPr>
        <p:txBody>
          <a:bodyPr/>
          <a:lstStyle/>
          <a:p>
            <a:pPr eaLnBrk="1" hangingPunct="1"/>
            <a:r>
              <a:rPr lang="en-US" altLang="en-US" sz="3200" b="1"/>
              <a:t>System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908463-3914-4799-B5E7-B3A9B1552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GET_CLIENT_PORT</a:t>
            </a:r>
          </a:p>
          <a:p>
            <a:pPr>
              <a:defRPr/>
            </a:pPr>
            <a:r>
              <a:rPr lang="en-GB" dirty="0"/>
              <a:t>GET_CONFIG_VAR("</a:t>
            </a:r>
            <a:r>
              <a:rPr lang="en-GB" dirty="0" err="1"/>
              <a:t>varname</a:t>
            </a:r>
            <a:r>
              <a:rPr lang="en-GB" dirty="0"/>
              <a:t>")</a:t>
            </a:r>
          </a:p>
          <a:p>
            <a:pPr>
              <a:defRPr/>
            </a:pPr>
            <a:r>
              <a:rPr lang="en-GB" dirty="0"/>
              <a:t>GET_ONETICK_RELEASE</a:t>
            </a:r>
          </a:p>
          <a:p>
            <a:pPr>
              <a:defRPr/>
            </a:pPr>
            <a:r>
              <a:rPr lang="en-GB" dirty="0"/>
              <a:t>GET_ONETICK_VERSION</a:t>
            </a:r>
          </a:p>
          <a:p>
            <a:pPr>
              <a:defRPr/>
            </a:pPr>
            <a:r>
              <a:rPr lang="en-GB" dirty="0"/>
              <a:t>GET_SERVER_PORT</a:t>
            </a:r>
          </a:p>
          <a:p>
            <a:pPr>
              <a:defRPr/>
            </a:pPr>
            <a:r>
              <a:rPr lang="en-GB" dirty="0"/>
              <a:t>GET_THREAD_ID</a:t>
            </a:r>
          </a:p>
          <a:p>
            <a:pPr>
              <a:defRPr/>
            </a:pPr>
            <a:r>
              <a:rPr lang="en-GB" dirty="0"/>
              <a:t>GETHOSTNAME</a:t>
            </a:r>
          </a:p>
          <a:p>
            <a:pPr>
              <a:defRPr/>
            </a:pPr>
            <a:r>
              <a:rPr lang="en-GB" dirty="0"/>
              <a:t>GETUSER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GB" dirty="0"/>
          </a:p>
        </p:txBody>
      </p:sp>
      <p:sp>
        <p:nvSpPr>
          <p:cNvPr id="7" name="Action Button: Forward or Next 6">
            <a:hlinkClick r:id="rId2" action="ppaction://program" highlightClick="1"/>
            <a:extLst>
              <a:ext uri="{FF2B5EF4-FFF2-40B4-BE49-F238E27FC236}">
                <a16:creationId xmlns:a16="http://schemas.microsoft.com/office/drawing/2014/main" id="{205583AE-CF55-4079-88FD-BFFC749E8A74}"/>
              </a:ext>
            </a:extLst>
          </p:cNvPr>
          <p:cNvSpPr/>
          <p:nvPr/>
        </p:nvSpPr>
        <p:spPr>
          <a:xfrm>
            <a:off x="5029200" y="1112838"/>
            <a:ext cx="457200" cy="414337"/>
          </a:xfrm>
          <a:prstGeom prst="actionButtonForwardNex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4761</TotalTime>
  <Words>228</Words>
  <Application>Microsoft Office PowerPoint</Application>
  <PresentationFormat>On-screen Show (4:3)</PresentationFormat>
  <Paragraphs>42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Verdana</vt:lpstr>
      <vt:lpstr>Wingdings</vt:lpstr>
      <vt:lpstr>Profile</vt:lpstr>
      <vt:lpstr>OneTick Training</vt:lpstr>
      <vt:lpstr>Metadata Eps and system functions.</vt:lpstr>
      <vt:lpstr>Metadata Eps….</vt:lpstr>
      <vt:lpstr>…..Metadata Eps….</vt:lpstr>
      <vt:lpstr>System functions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OneTick Training</dc:title>
  <dc:creator>Andrew Diamond</dc:creator>
  <cp:lastModifiedBy>Andrew Diamond</cp:lastModifiedBy>
  <cp:revision>123</cp:revision>
  <dcterms:created xsi:type="dcterms:W3CDTF">2009-04-19T19:34:14Z</dcterms:created>
  <dcterms:modified xsi:type="dcterms:W3CDTF">2018-03-07T19:30:28Z</dcterms:modified>
</cp:coreProperties>
</file>