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72" r:id="rId2"/>
    <p:sldId id="298" r:id="rId3"/>
    <p:sldId id="299" r:id="rId4"/>
    <p:sldId id="300" r:id="rId5"/>
    <p:sldId id="301" r:id="rId6"/>
    <p:sldId id="302" r:id="rId7"/>
    <p:sldId id="303" r:id="rId8"/>
    <p:sldId id="304" r:id="rId9"/>
    <p:sldId id="305" r:id="rId10"/>
    <p:sldId id="306" r:id="rId11"/>
    <p:sldId id="307" r:id="rId12"/>
    <p:sldId id="308" r:id="rId13"/>
    <p:sldId id="310" r:id="rId14"/>
    <p:sldId id="319" r:id="rId15"/>
    <p:sldId id="320" r:id="rId16"/>
    <p:sldId id="322" r:id="rId17"/>
    <p:sldId id="316" r:id="rId18"/>
    <p:sldId id="317" r:id="rId19"/>
    <p:sldId id="318" r:id="rId20"/>
    <p:sldId id="314" r:id="rId21"/>
    <p:sldId id="321" r:id="rId22"/>
    <p:sldId id="315"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2" autoAdjust="0"/>
    <p:restoredTop sz="94660"/>
  </p:normalViewPr>
  <p:slideViewPr>
    <p:cSldViewPr>
      <p:cViewPr varScale="1">
        <p:scale>
          <a:sx n="65" d="100"/>
          <a:sy n="65" d="100"/>
        </p:scale>
        <p:origin x="1461" y="39"/>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98E38DC-115F-4C6E-82E1-747ADBD37EF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9A6728C7-35DF-4F8C-AB90-84BDE4EBA90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DA54616B-9A3C-4875-8E5B-09A9BA67383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30E1FFE-D99A-4100-BF39-9F30EF467BC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224DCC63-4D79-48E6-958E-A1D6A321036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54D05C7F-F12A-479B-BE94-68200E57C71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9031D750-D367-4A88-9B6B-5B8B96B70F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85BCB011-1919-42F9-B288-04940C2873F7}"/>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5687B6BD-80A6-490B-8D7C-C6E37B2DEB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A8FEE896-898F-4602-BEED-F92B5DE91F84}"/>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03247D5-5955-4979-AAF3-D6177C8E33C9}"/>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0F83A7F-5252-452B-833E-8219185143B8}"/>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6C1ADD2E-9B96-434D-9417-1C9B38C0BE2F}" type="slidenum">
              <a:rPr lang="en-US" altLang="en-US"/>
              <a:pPr>
                <a:defRPr/>
              </a:pPr>
              <a:t>‹#›</a:t>
            </a:fld>
            <a:endParaRPr lang="en-US" altLang="en-US"/>
          </a:p>
        </p:txBody>
      </p:sp>
    </p:spTree>
    <p:extLst>
      <p:ext uri="{BB962C8B-B14F-4D97-AF65-F5344CB8AC3E}">
        <p14:creationId xmlns:p14="http://schemas.microsoft.com/office/powerpoint/2010/main" val="133914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EBB5B3C-09CD-481D-8C80-38C4C63B00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6334030D-3D51-426F-9859-4A2636B22E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8BE2CF8F-05E3-4E2D-8F3A-3AC4E84E3A0B}"/>
              </a:ext>
            </a:extLst>
          </p:cNvPr>
          <p:cNvSpPr>
            <a:spLocks noGrp="1" noChangeArrowheads="1"/>
          </p:cNvSpPr>
          <p:nvPr>
            <p:ph type="sldNum" sz="quarter" idx="12"/>
          </p:nvPr>
        </p:nvSpPr>
        <p:spPr>
          <a:ln/>
        </p:spPr>
        <p:txBody>
          <a:bodyPr/>
          <a:lstStyle>
            <a:lvl1pPr>
              <a:defRPr/>
            </a:lvl1pPr>
          </a:lstStyle>
          <a:p>
            <a:pPr>
              <a:defRPr/>
            </a:pPr>
            <a:fld id="{F2D6D029-E8BC-422B-9DB6-F2226D6FF74B}" type="slidenum">
              <a:rPr lang="en-US" altLang="en-US"/>
              <a:pPr>
                <a:defRPr/>
              </a:pPr>
              <a:t>‹#›</a:t>
            </a:fld>
            <a:endParaRPr lang="en-US" altLang="en-US"/>
          </a:p>
        </p:txBody>
      </p:sp>
    </p:spTree>
    <p:extLst>
      <p:ext uri="{BB962C8B-B14F-4D97-AF65-F5344CB8AC3E}">
        <p14:creationId xmlns:p14="http://schemas.microsoft.com/office/powerpoint/2010/main" val="56053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85F13B3F-D26E-41A2-815D-7892BE3301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D0F52101-13B5-4258-BB83-7520C525C8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26DD6102-E39A-49FA-8E11-77D6406384EC}"/>
              </a:ext>
            </a:extLst>
          </p:cNvPr>
          <p:cNvSpPr>
            <a:spLocks noGrp="1" noChangeArrowheads="1"/>
          </p:cNvSpPr>
          <p:nvPr>
            <p:ph type="sldNum" sz="quarter" idx="12"/>
          </p:nvPr>
        </p:nvSpPr>
        <p:spPr>
          <a:ln/>
        </p:spPr>
        <p:txBody>
          <a:bodyPr/>
          <a:lstStyle>
            <a:lvl1pPr>
              <a:defRPr/>
            </a:lvl1pPr>
          </a:lstStyle>
          <a:p>
            <a:pPr>
              <a:defRPr/>
            </a:pPr>
            <a:fld id="{D69D6493-2676-45FB-A87F-65F2C587F02E}" type="slidenum">
              <a:rPr lang="en-US" altLang="en-US"/>
              <a:pPr>
                <a:defRPr/>
              </a:pPr>
              <a:t>‹#›</a:t>
            </a:fld>
            <a:endParaRPr lang="en-US" altLang="en-US"/>
          </a:p>
        </p:txBody>
      </p:sp>
    </p:spTree>
    <p:extLst>
      <p:ext uri="{BB962C8B-B14F-4D97-AF65-F5344CB8AC3E}">
        <p14:creationId xmlns:p14="http://schemas.microsoft.com/office/powerpoint/2010/main" val="21737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B61C08D-8D33-40DE-840F-02768B2F09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A2427930-103F-46AA-A93E-A80B5FBEFC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5E32E17D-FFA6-4A12-B035-2AC13A332EB3}"/>
              </a:ext>
            </a:extLst>
          </p:cNvPr>
          <p:cNvSpPr>
            <a:spLocks noGrp="1" noChangeArrowheads="1"/>
          </p:cNvSpPr>
          <p:nvPr>
            <p:ph type="sldNum" sz="quarter" idx="12"/>
          </p:nvPr>
        </p:nvSpPr>
        <p:spPr>
          <a:ln/>
        </p:spPr>
        <p:txBody>
          <a:bodyPr/>
          <a:lstStyle>
            <a:lvl1pPr>
              <a:defRPr/>
            </a:lvl1pPr>
          </a:lstStyle>
          <a:p>
            <a:pPr>
              <a:defRPr/>
            </a:pPr>
            <a:fld id="{C4352360-EB5D-45D5-9F63-ACF5C14461FD}" type="slidenum">
              <a:rPr lang="en-US" altLang="en-US"/>
              <a:pPr>
                <a:defRPr/>
              </a:pPr>
              <a:t>‹#›</a:t>
            </a:fld>
            <a:endParaRPr lang="en-US" altLang="en-US"/>
          </a:p>
        </p:txBody>
      </p:sp>
    </p:spTree>
    <p:extLst>
      <p:ext uri="{BB962C8B-B14F-4D97-AF65-F5344CB8AC3E}">
        <p14:creationId xmlns:p14="http://schemas.microsoft.com/office/powerpoint/2010/main" val="63040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B9884DF-D821-4408-A9CF-BD60C98717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B194B239-404D-49B8-A16B-9D82C299DA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0A39D13E-7CA2-457C-85AA-AD5128DA92F1}"/>
              </a:ext>
            </a:extLst>
          </p:cNvPr>
          <p:cNvSpPr>
            <a:spLocks noGrp="1" noChangeArrowheads="1"/>
          </p:cNvSpPr>
          <p:nvPr>
            <p:ph type="sldNum" sz="quarter" idx="12"/>
          </p:nvPr>
        </p:nvSpPr>
        <p:spPr>
          <a:ln/>
        </p:spPr>
        <p:txBody>
          <a:bodyPr/>
          <a:lstStyle>
            <a:lvl1pPr>
              <a:defRPr/>
            </a:lvl1pPr>
          </a:lstStyle>
          <a:p>
            <a:pPr>
              <a:defRPr/>
            </a:pPr>
            <a:fld id="{8A6352DE-371D-44D3-AB3B-5DCBD0B31B8C}" type="slidenum">
              <a:rPr lang="en-US" altLang="en-US"/>
              <a:pPr>
                <a:defRPr/>
              </a:pPr>
              <a:t>‹#›</a:t>
            </a:fld>
            <a:endParaRPr lang="en-US" altLang="en-US"/>
          </a:p>
        </p:txBody>
      </p:sp>
    </p:spTree>
    <p:extLst>
      <p:ext uri="{BB962C8B-B14F-4D97-AF65-F5344CB8AC3E}">
        <p14:creationId xmlns:p14="http://schemas.microsoft.com/office/powerpoint/2010/main" val="347589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0D3C3E36-3164-48D3-BC81-520278347CB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AFF2FD26-F288-449C-A9D1-459E22B744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E6D3CA0-43BD-4FB3-8B61-5C27FCA16896}"/>
              </a:ext>
            </a:extLst>
          </p:cNvPr>
          <p:cNvSpPr>
            <a:spLocks noGrp="1" noChangeArrowheads="1"/>
          </p:cNvSpPr>
          <p:nvPr>
            <p:ph type="sldNum" sz="quarter" idx="12"/>
          </p:nvPr>
        </p:nvSpPr>
        <p:spPr>
          <a:ln/>
        </p:spPr>
        <p:txBody>
          <a:bodyPr/>
          <a:lstStyle>
            <a:lvl1pPr>
              <a:defRPr/>
            </a:lvl1pPr>
          </a:lstStyle>
          <a:p>
            <a:pPr>
              <a:defRPr/>
            </a:pPr>
            <a:fld id="{A1884AA2-C30B-4E3D-B323-E051B4598A31}" type="slidenum">
              <a:rPr lang="en-US" altLang="en-US"/>
              <a:pPr>
                <a:defRPr/>
              </a:pPr>
              <a:t>‹#›</a:t>
            </a:fld>
            <a:endParaRPr lang="en-US" altLang="en-US"/>
          </a:p>
        </p:txBody>
      </p:sp>
    </p:spTree>
    <p:extLst>
      <p:ext uri="{BB962C8B-B14F-4D97-AF65-F5344CB8AC3E}">
        <p14:creationId xmlns:p14="http://schemas.microsoft.com/office/powerpoint/2010/main" val="31293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5FA9CFB-7089-478B-A498-5941B5BE1D7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1D8B9E0-0BFC-41B3-9308-5C28429A12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3E8AADCF-3FDA-4A62-B896-E9EA5F066215}"/>
              </a:ext>
            </a:extLst>
          </p:cNvPr>
          <p:cNvSpPr>
            <a:spLocks noGrp="1" noChangeArrowheads="1"/>
          </p:cNvSpPr>
          <p:nvPr>
            <p:ph type="sldNum" sz="quarter" idx="12"/>
          </p:nvPr>
        </p:nvSpPr>
        <p:spPr>
          <a:ln/>
        </p:spPr>
        <p:txBody>
          <a:bodyPr/>
          <a:lstStyle>
            <a:lvl1pPr>
              <a:defRPr/>
            </a:lvl1pPr>
          </a:lstStyle>
          <a:p>
            <a:pPr>
              <a:defRPr/>
            </a:pPr>
            <a:fld id="{BF45CEB1-3A33-4A6C-8BBA-49F8FD700333}" type="slidenum">
              <a:rPr lang="en-US" altLang="en-US"/>
              <a:pPr>
                <a:defRPr/>
              </a:pPr>
              <a:t>‹#›</a:t>
            </a:fld>
            <a:endParaRPr lang="en-US" altLang="en-US"/>
          </a:p>
        </p:txBody>
      </p:sp>
    </p:spTree>
    <p:extLst>
      <p:ext uri="{BB962C8B-B14F-4D97-AF65-F5344CB8AC3E}">
        <p14:creationId xmlns:p14="http://schemas.microsoft.com/office/powerpoint/2010/main" val="150601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446DE1D-3F26-48B4-957E-32DC982F47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F6E2B19B-FA92-4A8B-8EED-CE949FD931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08A95AD7-3996-43FE-AB6B-A5EEA10B140B}"/>
              </a:ext>
            </a:extLst>
          </p:cNvPr>
          <p:cNvSpPr>
            <a:spLocks noGrp="1" noChangeArrowheads="1"/>
          </p:cNvSpPr>
          <p:nvPr>
            <p:ph type="sldNum" sz="quarter" idx="12"/>
          </p:nvPr>
        </p:nvSpPr>
        <p:spPr>
          <a:ln/>
        </p:spPr>
        <p:txBody>
          <a:bodyPr/>
          <a:lstStyle>
            <a:lvl1pPr>
              <a:defRPr/>
            </a:lvl1pPr>
          </a:lstStyle>
          <a:p>
            <a:pPr>
              <a:defRPr/>
            </a:pPr>
            <a:fld id="{92AF9941-6B0F-43F8-B073-F214F73B4C33}" type="slidenum">
              <a:rPr lang="en-US" altLang="en-US"/>
              <a:pPr>
                <a:defRPr/>
              </a:pPr>
              <a:t>‹#›</a:t>
            </a:fld>
            <a:endParaRPr lang="en-US" altLang="en-US"/>
          </a:p>
        </p:txBody>
      </p:sp>
    </p:spTree>
    <p:extLst>
      <p:ext uri="{BB962C8B-B14F-4D97-AF65-F5344CB8AC3E}">
        <p14:creationId xmlns:p14="http://schemas.microsoft.com/office/powerpoint/2010/main" val="73078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4BDB86D-5CC5-450B-AD17-FD0C30398ED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9B39E65E-3957-4660-AF99-1138C5E4A1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69E1B962-FDF5-4902-AB26-8FC5833D8CA8}"/>
              </a:ext>
            </a:extLst>
          </p:cNvPr>
          <p:cNvSpPr>
            <a:spLocks noGrp="1" noChangeArrowheads="1"/>
          </p:cNvSpPr>
          <p:nvPr>
            <p:ph type="sldNum" sz="quarter" idx="12"/>
          </p:nvPr>
        </p:nvSpPr>
        <p:spPr>
          <a:ln/>
        </p:spPr>
        <p:txBody>
          <a:bodyPr/>
          <a:lstStyle>
            <a:lvl1pPr>
              <a:defRPr/>
            </a:lvl1pPr>
          </a:lstStyle>
          <a:p>
            <a:pPr>
              <a:defRPr/>
            </a:pPr>
            <a:fld id="{7445763A-5D4D-493F-967B-15F28337BBAB}" type="slidenum">
              <a:rPr lang="en-US" altLang="en-US"/>
              <a:pPr>
                <a:defRPr/>
              </a:pPr>
              <a:t>‹#›</a:t>
            </a:fld>
            <a:endParaRPr lang="en-US" altLang="en-US"/>
          </a:p>
        </p:txBody>
      </p:sp>
    </p:spTree>
    <p:extLst>
      <p:ext uri="{BB962C8B-B14F-4D97-AF65-F5344CB8AC3E}">
        <p14:creationId xmlns:p14="http://schemas.microsoft.com/office/powerpoint/2010/main" val="160914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33FB5C1-8963-4C10-BA35-408C7F16997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18F86564-15A6-471C-929D-6D9AF023A3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26188CA9-3C50-4D2A-89C3-C233ADEDC551}"/>
              </a:ext>
            </a:extLst>
          </p:cNvPr>
          <p:cNvSpPr>
            <a:spLocks noGrp="1" noChangeArrowheads="1"/>
          </p:cNvSpPr>
          <p:nvPr>
            <p:ph type="sldNum" sz="quarter" idx="12"/>
          </p:nvPr>
        </p:nvSpPr>
        <p:spPr>
          <a:ln/>
        </p:spPr>
        <p:txBody>
          <a:bodyPr/>
          <a:lstStyle>
            <a:lvl1pPr>
              <a:defRPr/>
            </a:lvl1pPr>
          </a:lstStyle>
          <a:p>
            <a:pPr>
              <a:defRPr/>
            </a:pPr>
            <a:fld id="{84DBAE34-3A53-404D-8DA3-589F0EB47ECF}" type="slidenum">
              <a:rPr lang="en-US" altLang="en-US"/>
              <a:pPr>
                <a:defRPr/>
              </a:pPr>
              <a:t>‹#›</a:t>
            </a:fld>
            <a:endParaRPr lang="en-US" altLang="en-US"/>
          </a:p>
        </p:txBody>
      </p:sp>
    </p:spTree>
    <p:extLst>
      <p:ext uri="{BB962C8B-B14F-4D97-AF65-F5344CB8AC3E}">
        <p14:creationId xmlns:p14="http://schemas.microsoft.com/office/powerpoint/2010/main" val="44786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6AEF074-0C35-4D98-874C-4A1888B607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90F8CFF9-A2CE-40C1-B1B7-54E90330D2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269FE250-F009-4887-B214-AA6928366495}"/>
              </a:ext>
            </a:extLst>
          </p:cNvPr>
          <p:cNvSpPr>
            <a:spLocks noGrp="1" noChangeArrowheads="1"/>
          </p:cNvSpPr>
          <p:nvPr>
            <p:ph type="sldNum" sz="quarter" idx="12"/>
          </p:nvPr>
        </p:nvSpPr>
        <p:spPr>
          <a:ln/>
        </p:spPr>
        <p:txBody>
          <a:bodyPr/>
          <a:lstStyle>
            <a:lvl1pPr>
              <a:defRPr/>
            </a:lvl1pPr>
          </a:lstStyle>
          <a:p>
            <a:pPr>
              <a:defRPr/>
            </a:pPr>
            <a:fld id="{9EA00230-8465-45A0-9093-E388E65E3420}" type="slidenum">
              <a:rPr lang="en-US" altLang="en-US"/>
              <a:pPr>
                <a:defRPr/>
              </a:pPr>
              <a:t>‹#›</a:t>
            </a:fld>
            <a:endParaRPr lang="en-US" altLang="en-US"/>
          </a:p>
        </p:txBody>
      </p:sp>
    </p:spTree>
    <p:extLst>
      <p:ext uri="{BB962C8B-B14F-4D97-AF65-F5344CB8AC3E}">
        <p14:creationId xmlns:p14="http://schemas.microsoft.com/office/powerpoint/2010/main" val="19685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AE587CE-4387-47E9-9CA4-B7F28E6766DE}"/>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17EE47C5-86F1-4CD8-988D-27A6C55E6E07}"/>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B3990644-4353-40F1-8593-21E176AB56A4}"/>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2E8CDB39-8F4F-45F3-ADCF-251EB7DF5C86}"/>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392BA27F-2630-46A3-A74B-B364597E227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A9FCA216-1645-46B9-B597-66800E7C05D2}"/>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AED7160-DE75-4894-92A1-971A6AE3EBBA}" type="slidenum">
              <a:rPr lang="en-US" altLang="en-US"/>
              <a:pPr>
                <a:defRPr/>
              </a:pPr>
              <a:t>‹#›</a:t>
            </a:fld>
            <a:endParaRPr lang="en-US" altLang="en-US"/>
          </a:p>
        </p:txBody>
      </p:sp>
      <p:sp>
        <p:nvSpPr>
          <p:cNvPr id="1032" name="Rectangle 12">
            <a:extLst>
              <a:ext uri="{FF2B5EF4-FFF2-40B4-BE49-F238E27FC236}">
                <a16:creationId xmlns:a16="http://schemas.microsoft.com/office/drawing/2014/main" id="{623B2867-1551-4712-AB9C-E5E6CD2E9D6D}"/>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D8C845B7-D755-433C-B033-320F34F8FCA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OneTickDisplay%20Q12_ExprExamples.otq::EvalCal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OneTickDisplay%20Q12_DecayProfile.ot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OneTickDisplay%20Q12_ExprExamples.otq::EPasFun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OneTickDisplay%20Q12_ExprExamples.otq::FixedNoOfTicksSymbolParam" TargetMode="External"/><Relationship Id="rId2" Type="http://schemas.openxmlformats.org/officeDocument/2006/relationships/hyperlink" Target="OneTickDisplay%20Q12_ExprExamples.otq::FixedNoOfTicksPa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OneTickDisplay%20Q12_ExprExamples.otq::FieldBasedExpress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OneTickDisplay%20Q12_ExprExamples.otq::TimeOffsetTimeShift" TargetMode="External"/><Relationship Id="rId4" Type="http://schemas.openxmlformats.org/officeDocument/2006/relationships/hyperlink" Target="OneTickDisplay%20Q12_ExprExamples.otq::TimeOffsetOldSch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55997DDF-14D4-4E7D-8068-F7500802D7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F1FFA3D-11C0-447A-A08F-8C80978C7E61}" type="slidenum">
              <a:rPr lang="en-US" altLang="en-US" sz="1200" smtClean="0"/>
              <a:pPr>
                <a:spcBef>
                  <a:spcPct val="0"/>
                </a:spcBef>
                <a:buClrTx/>
                <a:buFontTx/>
                <a:buNone/>
              </a:pPr>
              <a:t>1</a:t>
            </a:fld>
            <a:endParaRPr lang="en-US" altLang="en-US" sz="1200"/>
          </a:p>
        </p:txBody>
      </p:sp>
      <p:sp>
        <p:nvSpPr>
          <p:cNvPr id="4099" name="Rectangle 4">
            <a:extLst>
              <a:ext uri="{FF2B5EF4-FFF2-40B4-BE49-F238E27FC236}">
                <a16:creationId xmlns:a16="http://schemas.microsoft.com/office/drawing/2014/main" id="{B03F0686-8033-4B1D-9F4E-4143BBB3F514}"/>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5">
            <a:extLst>
              <a:ext uri="{FF2B5EF4-FFF2-40B4-BE49-F238E27FC236}">
                <a16:creationId xmlns:a16="http://schemas.microsoft.com/office/drawing/2014/main" id="{EF356E60-E19C-451A-9219-48BF542B6BF9}"/>
              </a:ext>
            </a:extLst>
          </p:cNvPr>
          <p:cNvSpPr>
            <a:spLocks noGrp="1" noChangeArrowheads="1"/>
          </p:cNvSpPr>
          <p:nvPr>
            <p:ph type="subTitle" idx="1"/>
          </p:nvPr>
        </p:nvSpPr>
        <p:spPr/>
        <p:txBody>
          <a:bodyPr/>
          <a:lstStyle/>
          <a:p>
            <a:pPr eaLnBrk="1" hangingPunct="1"/>
            <a:r>
              <a:rPr lang="en-US" altLang="en-US" sz="4400" b="1">
                <a:solidFill>
                  <a:srgbClr val="002060"/>
                </a:solidFill>
              </a:rPr>
              <a:t>Functions expressions and parameters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8744616-B114-469F-A1EF-D786E40AC32C}"/>
              </a:ext>
            </a:extLst>
          </p:cNvPr>
          <p:cNvSpPr>
            <a:spLocks noGrp="1"/>
          </p:cNvSpPr>
          <p:nvPr>
            <p:ph type="title"/>
          </p:nvPr>
        </p:nvSpPr>
        <p:spPr/>
        <p:txBody>
          <a:bodyPr/>
          <a:lstStyle/>
          <a:p>
            <a:r>
              <a:rPr lang="en-US" altLang="en-US"/>
              <a:t>EP Parameters: </a:t>
            </a:r>
            <a:r>
              <a:rPr lang="en-US" altLang="en-US" sz="2800"/>
              <a:t>Functions</a:t>
            </a:r>
            <a:endParaRPr lang="nl-NL" altLang="en-US" sz="2800"/>
          </a:p>
        </p:txBody>
      </p:sp>
      <p:sp>
        <p:nvSpPr>
          <p:cNvPr id="13315" name="Content Placeholder 2">
            <a:extLst>
              <a:ext uri="{FF2B5EF4-FFF2-40B4-BE49-F238E27FC236}">
                <a16:creationId xmlns:a16="http://schemas.microsoft.com/office/drawing/2014/main" id="{FE4B9014-4D4D-417A-8891-54250CA8BE6E}"/>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r>
              <a:rPr lang="nl-NL" altLang="en-US" sz="2000" dirty="0"/>
              <a:t>But we’ll look at 2 here that are  VERY useful.</a:t>
            </a:r>
          </a:p>
          <a:p>
            <a:pPr marL="0" indent="0">
              <a:buFont typeface="Wingdings" panose="05000000000000000000" pitchFamily="2" charset="2"/>
              <a:buNone/>
            </a:pPr>
            <a:r>
              <a:rPr lang="nl-NL" altLang="en-US" sz="2000" dirty="0"/>
              <a:t>The case() function (we briefly saw this earlier today).</a:t>
            </a:r>
          </a:p>
          <a:p>
            <a:pPr marL="0" indent="0">
              <a:buFont typeface="Wingdings" panose="05000000000000000000" pitchFamily="2" charset="2"/>
              <a:buNone/>
            </a:pPr>
            <a:endParaRPr lang="nl-NL" altLang="en-US" sz="2000" dirty="0"/>
          </a:p>
          <a:p>
            <a:pPr marL="0" indent="0">
              <a:buFont typeface="Wingdings" panose="05000000000000000000" pitchFamily="2" charset="2"/>
              <a:buNone/>
            </a:pPr>
            <a:r>
              <a:rPr lang="nl-NL" altLang="en-US" sz="2000" dirty="0"/>
              <a:t>This is like the case function in many languages. It allows you to execute one of a list of expressions based on the result of an expression. In its simplest form it is like an “if” function in other languages. X=if(boolean,expression1,expression2)</a:t>
            </a:r>
          </a:p>
          <a:p>
            <a:pPr marL="0" indent="0">
              <a:buFont typeface="Wingdings" panose="05000000000000000000" pitchFamily="2" charset="2"/>
              <a:buNone/>
            </a:pPr>
            <a:endParaRPr lang="nl-NL" altLang="en-US" sz="2000" dirty="0"/>
          </a:p>
          <a:p>
            <a:pPr marL="0" indent="0">
              <a:buFont typeface="Wingdings" panose="05000000000000000000" pitchFamily="2" charset="2"/>
              <a:buNone/>
            </a:pPr>
            <a:endParaRPr lang="nl-NL" altLang="en-US" sz="2000" dirty="0"/>
          </a:p>
          <a:p>
            <a:pPr marL="0" indent="0">
              <a:buFont typeface="Wingdings" panose="05000000000000000000" pitchFamily="2" charset="2"/>
              <a:buNone/>
            </a:pPr>
            <a:endParaRPr lang="nl-NL" altLang="en-US" sz="2000" dirty="0"/>
          </a:p>
          <a:p>
            <a:pPr marL="0" indent="0">
              <a:buFont typeface="Wingdings" panose="05000000000000000000" pitchFamily="2" charset="2"/>
              <a:buNone/>
            </a:pPr>
            <a:endParaRPr lang="nl-NL" altLang="en-US" sz="2000" dirty="0"/>
          </a:p>
        </p:txBody>
      </p:sp>
      <p:sp>
        <p:nvSpPr>
          <p:cNvPr id="13316" name="Slide Number Placeholder 3">
            <a:extLst>
              <a:ext uri="{FF2B5EF4-FFF2-40B4-BE49-F238E27FC236}">
                <a16:creationId xmlns:a16="http://schemas.microsoft.com/office/drawing/2014/main" id="{8702A49E-892B-4725-BA7B-CCBBCCECDD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BCBDB3A-E088-453E-BEB1-74BCE996F970}" type="slidenum">
              <a:rPr lang="en-US" altLang="en-US" sz="1200" smtClean="0"/>
              <a:pPr>
                <a:spcBef>
                  <a:spcPct val="0"/>
                </a:spcBef>
                <a:buClrTx/>
                <a:buFontTx/>
                <a:buNone/>
              </a:pPr>
              <a:t>10</a:t>
            </a:fld>
            <a:endParaRPr lang="en-US" altLang="en-US" sz="1200"/>
          </a:p>
        </p:txBody>
      </p:sp>
      <p:pic>
        <p:nvPicPr>
          <p:cNvPr id="13317" name="Picture 3">
            <a:extLst>
              <a:ext uri="{FF2B5EF4-FFF2-40B4-BE49-F238E27FC236}">
                <a16:creationId xmlns:a16="http://schemas.microsoft.com/office/drawing/2014/main" id="{9EE76E18-863B-4D4E-86DB-FCACCC6FE6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724400"/>
            <a:ext cx="61626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20762BC-6014-4C8B-A057-5C6AA66CB594}"/>
              </a:ext>
            </a:extLst>
          </p:cNvPr>
          <p:cNvSpPr>
            <a:spLocks noGrp="1"/>
          </p:cNvSpPr>
          <p:nvPr>
            <p:ph type="title"/>
          </p:nvPr>
        </p:nvSpPr>
        <p:spPr/>
        <p:txBody>
          <a:bodyPr/>
          <a:lstStyle/>
          <a:p>
            <a:r>
              <a:rPr lang="en-US" altLang="en-US"/>
              <a:t>EP Parameters: </a:t>
            </a:r>
            <a:r>
              <a:rPr lang="en-US" altLang="en-US" sz="2800"/>
              <a:t>Functions case()</a:t>
            </a:r>
            <a:endParaRPr lang="nl-NL" altLang="en-US" sz="2800"/>
          </a:p>
        </p:txBody>
      </p:sp>
      <p:sp>
        <p:nvSpPr>
          <p:cNvPr id="14339" name="Content Placeholder 2">
            <a:extLst>
              <a:ext uri="{FF2B5EF4-FFF2-40B4-BE49-F238E27FC236}">
                <a16:creationId xmlns:a16="http://schemas.microsoft.com/office/drawing/2014/main" id="{0B994270-8C60-474F-8994-9C6BA1B03E2B}"/>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r>
              <a:rPr lang="nl-NL" altLang="en-US" sz="2000"/>
              <a:t>But we can have multiple cases:</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r>
              <a:rPr lang="nl-NL" altLang="en-US" sz="2000"/>
              <a:t>And we can use it to avoid expensive calculations when not needed. (Don’t worry – We’re looking at this later)</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p:txBody>
      </p:sp>
      <p:sp>
        <p:nvSpPr>
          <p:cNvPr id="14340" name="Slide Number Placeholder 3">
            <a:extLst>
              <a:ext uri="{FF2B5EF4-FFF2-40B4-BE49-F238E27FC236}">
                <a16:creationId xmlns:a16="http://schemas.microsoft.com/office/drawing/2014/main" id="{D51AA383-3D17-4C04-AA2D-07D57CFE47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6EA69CD-C775-4E42-B1DA-4CA03FA45B51}" type="slidenum">
              <a:rPr lang="en-US" altLang="en-US" sz="1200" smtClean="0"/>
              <a:pPr>
                <a:spcBef>
                  <a:spcPct val="0"/>
                </a:spcBef>
                <a:buClrTx/>
                <a:buFontTx/>
                <a:buNone/>
              </a:pPr>
              <a:t>11</a:t>
            </a:fld>
            <a:endParaRPr lang="en-US" altLang="en-US" sz="1200"/>
          </a:p>
        </p:txBody>
      </p:sp>
      <p:pic>
        <p:nvPicPr>
          <p:cNvPr id="14341" name="Picture 1">
            <a:extLst>
              <a:ext uri="{FF2B5EF4-FFF2-40B4-BE49-F238E27FC236}">
                <a16:creationId xmlns:a16="http://schemas.microsoft.com/office/drawing/2014/main" id="{2BCCF0BD-D80F-4F86-8158-11B1BDEFEB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200" y="2092325"/>
            <a:ext cx="8077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a:extLst>
              <a:ext uri="{FF2B5EF4-FFF2-40B4-BE49-F238E27FC236}">
                <a16:creationId xmlns:a16="http://schemas.microsoft.com/office/drawing/2014/main" id="{C33F6D6D-E90A-479A-AC66-8DE28B904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95675"/>
            <a:ext cx="6629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DA7DA96-6B61-424E-BB2F-256E793B3251}"/>
              </a:ext>
            </a:extLst>
          </p:cNvPr>
          <p:cNvSpPr>
            <a:spLocks noGrp="1"/>
          </p:cNvSpPr>
          <p:nvPr>
            <p:ph type="title"/>
          </p:nvPr>
        </p:nvSpPr>
        <p:spPr/>
        <p:txBody>
          <a:bodyPr/>
          <a:lstStyle/>
          <a:p>
            <a:r>
              <a:rPr lang="en-US" altLang="en-US"/>
              <a:t>EP Parameters: </a:t>
            </a:r>
            <a:r>
              <a:rPr lang="en-US" altLang="en-US" sz="2800"/>
              <a:t>The eval() function</a:t>
            </a:r>
            <a:endParaRPr lang="nl-NL" altLang="en-US" sz="2800"/>
          </a:p>
        </p:txBody>
      </p:sp>
      <p:sp>
        <p:nvSpPr>
          <p:cNvPr id="14339" name="Content Placeholder 2">
            <a:extLst>
              <a:ext uri="{FF2B5EF4-FFF2-40B4-BE49-F238E27FC236}">
                <a16:creationId xmlns:a16="http://schemas.microsoft.com/office/drawing/2014/main" id="{527E0994-47D1-44B0-A4A6-33C4132CA305}"/>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defRPr/>
            </a:pPr>
            <a:r>
              <a:rPr lang="nl-NL" altLang="en-US" sz="2000" dirty="0"/>
              <a:t>This function is used to return the result of a query. It has 3 main uses:</a:t>
            </a:r>
          </a:p>
          <a:p>
            <a:pPr marL="0" indent="0">
              <a:buFont typeface="Wingdings" panose="05000000000000000000" pitchFamily="2" charset="2"/>
              <a:buNone/>
              <a:defRPr/>
            </a:pPr>
            <a:r>
              <a:rPr lang="nl-NL" altLang="en-US" sz="2000" dirty="0"/>
              <a:t>The first two of these will be covered elsewhere..</a:t>
            </a:r>
          </a:p>
          <a:p>
            <a:pPr>
              <a:defRPr/>
            </a:pPr>
            <a:r>
              <a:rPr lang="nl-NL" altLang="en-US" sz="2000" dirty="0"/>
              <a:t>In the symbol list. Running a “Stage 1” query to return a list of symbols and (optionally) symbol parameters to provide the symbols for this query.</a:t>
            </a:r>
          </a:p>
          <a:p>
            <a:pPr>
              <a:defRPr/>
            </a:pPr>
            <a:r>
              <a:rPr lang="nl-NL" altLang="en-US" sz="2000" dirty="0"/>
              <a:t>To populate a tick set to use (e.g) as a lookup table</a:t>
            </a:r>
          </a:p>
          <a:p>
            <a:pPr>
              <a:defRPr/>
            </a:pPr>
            <a:endParaRPr lang="nl-NL" altLang="en-US" sz="2000" dirty="0"/>
          </a:p>
          <a:p>
            <a:pPr marL="0" indent="0">
              <a:buFont typeface="Wingdings" panose="05000000000000000000" pitchFamily="2" charset="2"/>
              <a:buNone/>
              <a:defRPr/>
            </a:pPr>
            <a:r>
              <a:rPr lang="nl-NL" altLang="en-US" sz="2000" dirty="0"/>
              <a:t>But it can also be used in an expression setting the value of a field or state variable....</a:t>
            </a:r>
          </a:p>
          <a:p>
            <a:pPr marL="0" indent="0">
              <a:buFont typeface="Wingdings" panose="05000000000000000000" pitchFamily="2" charset="2"/>
              <a:buNone/>
              <a:defRPr/>
            </a:pPr>
            <a:endParaRPr lang="nl-NL" altLang="en-US" sz="2000" dirty="0"/>
          </a:p>
          <a:p>
            <a:pPr marL="0" indent="0">
              <a:buFont typeface="Wingdings" panose="05000000000000000000" pitchFamily="2" charset="2"/>
              <a:buNone/>
              <a:defRPr/>
            </a:pPr>
            <a:endParaRPr lang="nl-NL" altLang="en-US" sz="2000" dirty="0"/>
          </a:p>
          <a:p>
            <a:pPr marL="0" indent="0">
              <a:buFont typeface="Wingdings" panose="05000000000000000000" pitchFamily="2" charset="2"/>
              <a:buNone/>
              <a:defRPr/>
            </a:pPr>
            <a:endParaRPr lang="nl-NL" altLang="en-US" sz="2000" dirty="0"/>
          </a:p>
          <a:p>
            <a:pPr marL="0" indent="0">
              <a:buFont typeface="Wingdings" panose="05000000000000000000" pitchFamily="2" charset="2"/>
              <a:buNone/>
              <a:defRPr/>
            </a:pPr>
            <a:endParaRPr lang="nl-NL" altLang="en-US" sz="2000" dirty="0"/>
          </a:p>
        </p:txBody>
      </p:sp>
      <p:sp>
        <p:nvSpPr>
          <p:cNvPr id="15364" name="Slide Number Placeholder 3">
            <a:extLst>
              <a:ext uri="{FF2B5EF4-FFF2-40B4-BE49-F238E27FC236}">
                <a16:creationId xmlns:a16="http://schemas.microsoft.com/office/drawing/2014/main" id="{816EC252-4BE8-4456-B611-2E90A1CB8F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13E70184-52AE-45A5-80CD-2B913A8BC4BC}" type="slidenum">
              <a:rPr lang="en-US" altLang="en-US" sz="1200" smtClean="0"/>
              <a:pPr>
                <a:spcBef>
                  <a:spcPct val="0"/>
                </a:spcBef>
                <a:buClrTx/>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6C4ACD3-8C04-458F-95D0-E40E5872F97E}"/>
              </a:ext>
            </a:extLst>
          </p:cNvPr>
          <p:cNvSpPr>
            <a:spLocks noGrp="1"/>
          </p:cNvSpPr>
          <p:nvPr>
            <p:ph type="title"/>
          </p:nvPr>
        </p:nvSpPr>
        <p:spPr/>
        <p:txBody>
          <a:bodyPr/>
          <a:lstStyle/>
          <a:p>
            <a:r>
              <a:rPr lang="en-US" altLang="en-US"/>
              <a:t>EP Parameters: </a:t>
            </a:r>
            <a:r>
              <a:rPr lang="en-US" altLang="en-US" sz="2800"/>
              <a:t>The eval() function</a:t>
            </a:r>
            <a:endParaRPr lang="nl-NL" altLang="en-US" sz="2800"/>
          </a:p>
        </p:txBody>
      </p:sp>
      <p:sp>
        <p:nvSpPr>
          <p:cNvPr id="16387" name="Content Placeholder 2">
            <a:extLst>
              <a:ext uri="{FF2B5EF4-FFF2-40B4-BE49-F238E27FC236}">
                <a16:creationId xmlns:a16="http://schemas.microsoft.com/office/drawing/2014/main" id="{E8F41922-98C1-48CC-A5F4-4C8CDC16455C}"/>
              </a:ext>
            </a:extLst>
          </p:cNvPr>
          <p:cNvSpPr>
            <a:spLocks noGrp="1"/>
          </p:cNvSpPr>
          <p:nvPr>
            <p:ph idx="1"/>
          </p:nvPr>
        </p:nvSpPr>
        <p:spPr>
          <a:xfrm>
            <a:off x="584200" y="1787525"/>
            <a:ext cx="6999288" cy="3136900"/>
          </a:xfrm>
        </p:spPr>
        <p:txBody>
          <a:bodyPr/>
          <a:lstStyle/>
          <a:p>
            <a:pPr marL="0" indent="0">
              <a:buFont typeface="Wingdings" panose="05000000000000000000" pitchFamily="2" charset="2"/>
              <a:buNone/>
            </a:pPr>
            <a:r>
              <a:rPr lang="nl-NL" altLang="en-US" sz="2000"/>
              <a:t>Here’s our first query...</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p:txBody>
      </p:sp>
      <p:sp>
        <p:nvSpPr>
          <p:cNvPr id="16388" name="Slide Number Placeholder 3">
            <a:extLst>
              <a:ext uri="{FF2B5EF4-FFF2-40B4-BE49-F238E27FC236}">
                <a16:creationId xmlns:a16="http://schemas.microsoft.com/office/drawing/2014/main" id="{4834B3CA-4D1C-4F61-B0BD-3ACF132F11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4FF1F76-046D-4B4C-8AB4-93E887DA15C9}" type="slidenum">
              <a:rPr lang="en-US" altLang="en-US" sz="1200" smtClean="0"/>
              <a:pPr>
                <a:spcBef>
                  <a:spcPct val="0"/>
                </a:spcBef>
                <a:buClrTx/>
                <a:buFontTx/>
                <a:buNone/>
              </a:pPr>
              <a:t>13</a:t>
            </a:fld>
            <a:endParaRPr lang="en-US" altLang="en-US" sz="1200"/>
          </a:p>
        </p:txBody>
      </p:sp>
      <p:sp>
        <p:nvSpPr>
          <p:cNvPr id="16389" name="Picture 1">
            <a:extLst>
              <a:ext uri="{FF2B5EF4-FFF2-40B4-BE49-F238E27FC236}">
                <a16:creationId xmlns:a16="http://schemas.microsoft.com/office/drawing/2014/main" id="{8C955C4B-F219-419E-9F2F-ACF60F398B4C}"/>
              </a:ext>
            </a:extLst>
          </p:cNvPr>
          <p:cNvSpPr>
            <a:spLocks noChangeAspect="1"/>
          </p:cNvSpPr>
          <p:nvPr/>
        </p:nvSpPr>
        <p:spPr bwMode="auto">
          <a:xfrm>
            <a:off x="1828800" y="3068638"/>
            <a:ext cx="4581525"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endParaRPr lang="en-GB" altLang="en-US"/>
          </a:p>
        </p:txBody>
      </p:sp>
      <p:pic>
        <p:nvPicPr>
          <p:cNvPr id="16390" name="Picture 1">
            <a:extLst>
              <a:ext uri="{FF2B5EF4-FFF2-40B4-BE49-F238E27FC236}">
                <a16:creationId xmlns:a16="http://schemas.microsoft.com/office/drawing/2014/main" id="{DD615D19-AE13-43D0-B070-72EC037592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468563"/>
            <a:ext cx="4624388"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8D96EB1-C603-4D82-B09E-60F25CB5C583}"/>
              </a:ext>
            </a:extLst>
          </p:cNvPr>
          <p:cNvSpPr>
            <a:spLocks noGrp="1"/>
          </p:cNvSpPr>
          <p:nvPr>
            <p:ph type="title"/>
          </p:nvPr>
        </p:nvSpPr>
        <p:spPr/>
        <p:txBody>
          <a:bodyPr/>
          <a:lstStyle/>
          <a:p>
            <a:r>
              <a:rPr lang="en-US" altLang="en-US"/>
              <a:t>EP Parameters: </a:t>
            </a:r>
            <a:r>
              <a:rPr lang="en-US" altLang="en-US" sz="2800"/>
              <a:t>The eval() function</a:t>
            </a:r>
            <a:endParaRPr lang="nl-NL" altLang="en-US" sz="2800"/>
          </a:p>
        </p:txBody>
      </p:sp>
      <p:sp>
        <p:nvSpPr>
          <p:cNvPr id="17411" name="Content Placeholder 2">
            <a:extLst>
              <a:ext uri="{FF2B5EF4-FFF2-40B4-BE49-F238E27FC236}">
                <a16:creationId xmlns:a16="http://schemas.microsoft.com/office/drawing/2014/main" id="{D60945AF-614D-4F0B-93CB-F4D5A4713950}"/>
              </a:ext>
            </a:extLst>
          </p:cNvPr>
          <p:cNvSpPr>
            <a:spLocks noGrp="1"/>
          </p:cNvSpPr>
          <p:nvPr>
            <p:ph idx="1"/>
          </p:nvPr>
        </p:nvSpPr>
        <p:spPr>
          <a:xfrm>
            <a:off x="584200" y="1787525"/>
            <a:ext cx="6999288" cy="3136900"/>
          </a:xfrm>
        </p:spPr>
        <p:txBody>
          <a:bodyPr/>
          <a:lstStyle/>
          <a:p>
            <a:pPr marL="0" indent="0">
              <a:buFont typeface="Wingdings" panose="05000000000000000000" pitchFamily="2" charset="2"/>
              <a:buNone/>
            </a:pPr>
            <a:r>
              <a:rPr lang="nl-NL" altLang="en-US" sz="2000"/>
              <a:t>It calls a second query (that outputs one tick with 1 field)...</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p:txBody>
      </p:sp>
      <p:sp>
        <p:nvSpPr>
          <p:cNvPr id="17412" name="Slide Number Placeholder 3">
            <a:extLst>
              <a:ext uri="{FF2B5EF4-FFF2-40B4-BE49-F238E27FC236}">
                <a16:creationId xmlns:a16="http://schemas.microsoft.com/office/drawing/2014/main" id="{29E3815C-5D41-4FF2-B6AA-E245931437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3437787-FEA0-4CEC-AFE6-48E624D0C69C}" type="slidenum">
              <a:rPr lang="en-US" altLang="en-US" sz="1200" smtClean="0"/>
              <a:pPr>
                <a:spcBef>
                  <a:spcPct val="0"/>
                </a:spcBef>
                <a:buClrTx/>
                <a:buFontTx/>
                <a:buNone/>
              </a:pPr>
              <a:t>14</a:t>
            </a:fld>
            <a:endParaRPr lang="en-US" altLang="en-US" sz="1200"/>
          </a:p>
        </p:txBody>
      </p:sp>
      <p:sp>
        <p:nvSpPr>
          <p:cNvPr id="17413" name="Picture 1">
            <a:extLst>
              <a:ext uri="{FF2B5EF4-FFF2-40B4-BE49-F238E27FC236}">
                <a16:creationId xmlns:a16="http://schemas.microsoft.com/office/drawing/2014/main" id="{9DAAD382-1493-434F-92EB-D5B666B916AC}"/>
              </a:ext>
            </a:extLst>
          </p:cNvPr>
          <p:cNvSpPr>
            <a:spLocks noChangeAspect="1"/>
          </p:cNvSpPr>
          <p:nvPr/>
        </p:nvSpPr>
        <p:spPr bwMode="auto">
          <a:xfrm>
            <a:off x="1828800" y="3068638"/>
            <a:ext cx="4581525"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endParaRPr lang="en-GB" altLang="en-US"/>
          </a:p>
        </p:txBody>
      </p:sp>
      <p:pic>
        <p:nvPicPr>
          <p:cNvPr id="17414" name="Picture 2">
            <a:extLst>
              <a:ext uri="{FF2B5EF4-FFF2-40B4-BE49-F238E27FC236}">
                <a16:creationId xmlns:a16="http://schemas.microsoft.com/office/drawing/2014/main" id="{6A801463-0048-484A-AFD0-4BEAF1A741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43200"/>
            <a:ext cx="35814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81D2A4C-E7E5-4535-A45C-82039A670464}"/>
              </a:ext>
            </a:extLst>
          </p:cNvPr>
          <p:cNvSpPr>
            <a:spLocks noGrp="1"/>
          </p:cNvSpPr>
          <p:nvPr>
            <p:ph type="title"/>
          </p:nvPr>
        </p:nvSpPr>
        <p:spPr/>
        <p:txBody>
          <a:bodyPr/>
          <a:lstStyle/>
          <a:p>
            <a:r>
              <a:rPr lang="en-US" altLang="en-US"/>
              <a:t>EP Parameters: </a:t>
            </a:r>
            <a:r>
              <a:rPr lang="en-US" altLang="en-US" sz="2800"/>
              <a:t>The eval() function</a:t>
            </a:r>
            <a:endParaRPr lang="nl-NL" altLang="en-US" sz="2800"/>
          </a:p>
        </p:txBody>
      </p:sp>
      <p:sp>
        <p:nvSpPr>
          <p:cNvPr id="18435" name="Content Placeholder 2">
            <a:extLst>
              <a:ext uri="{FF2B5EF4-FFF2-40B4-BE49-F238E27FC236}">
                <a16:creationId xmlns:a16="http://schemas.microsoft.com/office/drawing/2014/main" id="{F0B1D177-ADD3-436F-9B5E-E44CBC4577DA}"/>
              </a:ext>
            </a:extLst>
          </p:cNvPr>
          <p:cNvSpPr>
            <a:spLocks noGrp="1"/>
          </p:cNvSpPr>
          <p:nvPr>
            <p:ph idx="1"/>
          </p:nvPr>
        </p:nvSpPr>
        <p:spPr>
          <a:xfrm>
            <a:off x="584200" y="1787525"/>
            <a:ext cx="6999288" cy="3136900"/>
          </a:xfrm>
        </p:spPr>
        <p:txBody>
          <a:bodyPr/>
          <a:lstStyle/>
          <a:p>
            <a:pPr marL="0" indent="0">
              <a:buFont typeface="Wingdings" panose="05000000000000000000" pitchFamily="2" charset="2"/>
              <a:buNone/>
            </a:pPr>
            <a:r>
              <a:rPr lang="nl-NL" altLang="en-US" sz="2000"/>
              <a:t>Using an “eval” function (we could use “THIS:: instead of an otq file name)...</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p:txBody>
      </p:sp>
      <p:sp>
        <p:nvSpPr>
          <p:cNvPr id="18436" name="Slide Number Placeholder 3">
            <a:extLst>
              <a:ext uri="{FF2B5EF4-FFF2-40B4-BE49-F238E27FC236}">
                <a16:creationId xmlns:a16="http://schemas.microsoft.com/office/drawing/2014/main" id="{6DDEC44E-1EB8-452F-A244-D6F7F01E80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31856496-A0A3-434E-A7FC-24FB5020FD8A}" type="slidenum">
              <a:rPr lang="en-US" altLang="en-US" sz="1200" smtClean="0"/>
              <a:pPr>
                <a:spcBef>
                  <a:spcPct val="0"/>
                </a:spcBef>
                <a:buClrTx/>
                <a:buFontTx/>
                <a:buNone/>
              </a:pPr>
              <a:t>15</a:t>
            </a:fld>
            <a:endParaRPr lang="en-US" altLang="en-US" sz="1200"/>
          </a:p>
        </p:txBody>
      </p:sp>
      <p:sp>
        <p:nvSpPr>
          <p:cNvPr id="18437" name="Picture 1">
            <a:extLst>
              <a:ext uri="{FF2B5EF4-FFF2-40B4-BE49-F238E27FC236}">
                <a16:creationId xmlns:a16="http://schemas.microsoft.com/office/drawing/2014/main" id="{A5F90C13-AD42-4620-8239-82F7BA7450AE}"/>
              </a:ext>
            </a:extLst>
          </p:cNvPr>
          <p:cNvSpPr>
            <a:spLocks noChangeAspect="1"/>
          </p:cNvSpPr>
          <p:nvPr/>
        </p:nvSpPr>
        <p:spPr bwMode="auto">
          <a:xfrm>
            <a:off x="1828800" y="3068638"/>
            <a:ext cx="4581525"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endParaRPr lang="en-GB" altLang="en-US"/>
          </a:p>
        </p:txBody>
      </p:sp>
      <p:pic>
        <p:nvPicPr>
          <p:cNvPr id="18438" name="Picture 1">
            <a:extLst>
              <a:ext uri="{FF2B5EF4-FFF2-40B4-BE49-F238E27FC236}">
                <a16:creationId xmlns:a16="http://schemas.microsoft.com/office/drawing/2014/main" id="{86593F5F-3ED3-4A7C-9CEA-94F2782F07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468563"/>
            <a:ext cx="4624388"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34A92C80-5663-4084-AD5F-2C97EB17A00C}"/>
              </a:ext>
            </a:extLst>
          </p:cNvPr>
          <p:cNvSpPr/>
          <p:nvPr/>
        </p:nvSpPr>
        <p:spPr>
          <a:xfrm>
            <a:off x="2819400" y="4924425"/>
            <a:ext cx="2971800" cy="4095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Action Button: Forward or Next 7">
            <a:hlinkClick r:id="rId3" action="ppaction://program" highlightClick="1"/>
            <a:extLst>
              <a:ext uri="{FF2B5EF4-FFF2-40B4-BE49-F238E27FC236}">
                <a16:creationId xmlns:a16="http://schemas.microsoft.com/office/drawing/2014/main" id="{3AD534B9-FC7E-4DA9-ADCB-5DC7AFB8DBB3}"/>
              </a:ext>
            </a:extLst>
          </p:cNvPr>
          <p:cNvSpPr/>
          <p:nvPr/>
        </p:nvSpPr>
        <p:spPr>
          <a:xfrm>
            <a:off x="6934200" y="3810000"/>
            <a:ext cx="304800"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35BF4B8-01D0-4184-AF1F-2F4F297E6083}"/>
              </a:ext>
            </a:extLst>
          </p:cNvPr>
          <p:cNvSpPr>
            <a:spLocks noGrp="1"/>
          </p:cNvSpPr>
          <p:nvPr>
            <p:ph type="title"/>
          </p:nvPr>
        </p:nvSpPr>
        <p:spPr/>
        <p:txBody>
          <a:bodyPr/>
          <a:lstStyle/>
          <a:p>
            <a:r>
              <a:rPr lang="en-US" altLang="en-US"/>
              <a:t>EP Parameters: </a:t>
            </a:r>
            <a:r>
              <a:rPr lang="en-US" altLang="en-US" sz="2800"/>
              <a:t>The eval() function</a:t>
            </a:r>
            <a:endParaRPr lang="nl-NL" altLang="en-US" sz="2800"/>
          </a:p>
        </p:txBody>
      </p:sp>
      <p:sp>
        <p:nvSpPr>
          <p:cNvPr id="19459" name="Slide Number Placeholder 3">
            <a:extLst>
              <a:ext uri="{FF2B5EF4-FFF2-40B4-BE49-F238E27FC236}">
                <a16:creationId xmlns:a16="http://schemas.microsoft.com/office/drawing/2014/main" id="{BB6A97F2-A937-41ED-BB42-89D6E4240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69653F7-F7A0-4373-A08D-032837570C78}" type="slidenum">
              <a:rPr lang="en-US" altLang="en-US" sz="1200" smtClean="0"/>
              <a:pPr>
                <a:spcBef>
                  <a:spcPct val="0"/>
                </a:spcBef>
                <a:buClrTx/>
                <a:buFontTx/>
                <a:buNone/>
              </a:pPr>
              <a:t>16</a:t>
            </a:fld>
            <a:endParaRPr lang="en-US" altLang="en-US" sz="1200"/>
          </a:p>
        </p:txBody>
      </p:sp>
      <p:sp>
        <p:nvSpPr>
          <p:cNvPr id="19460" name="Picture 1">
            <a:extLst>
              <a:ext uri="{FF2B5EF4-FFF2-40B4-BE49-F238E27FC236}">
                <a16:creationId xmlns:a16="http://schemas.microsoft.com/office/drawing/2014/main" id="{6704AE70-7168-4F90-9600-A032E3647520}"/>
              </a:ext>
            </a:extLst>
          </p:cNvPr>
          <p:cNvSpPr>
            <a:spLocks noChangeAspect="1"/>
          </p:cNvSpPr>
          <p:nvPr/>
        </p:nvSpPr>
        <p:spPr bwMode="auto">
          <a:xfrm>
            <a:off x="393700" y="2133600"/>
            <a:ext cx="6016625"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endParaRPr lang="en-GB" altLang="en-US"/>
          </a:p>
        </p:txBody>
      </p:sp>
      <p:sp>
        <p:nvSpPr>
          <p:cNvPr id="8" name="Action Button: Forward or Next 7">
            <a:hlinkClick r:id="rId2" action="ppaction://program" highlightClick="1"/>
            <a:extLst>
              <a:ext uri="{FF2B5EF4-FFF2-40B4-BE49-F238E27FC236}">
                <a16:creationId xmlns:a16="http://schemas.microsoft.com/office/drawing/2014/main" id="{C5E926F7-8AD4-423D-A2B7-5CC72974FE53}"/>
              </a:ext>
            </a:extLst>
          </p:cNvPr>
          <p:cNvSpPr/>
          <p:nvPr/>
        </p:nvSpPr>
        <p:spPr>
          <a:xfrm>
            <a:off x="6934200" y="3810000"/>
            <a:ext cx="304800"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462" name="TextBox 3">
            <a:extLst>
              <a:ext uri="{FF2B5EF4-FFF2-40B4-BE49-F238E27FC236}">
                <a16:creationId xmlns:a16="http://schemas.microsoft.com/office/drawing/2014/main" id="{5174DE43-6FAE-48E7-81DE-570693B307F7}"/>
              </a:ext>
            </a:extLst>
          </p:cNvPr>
          <p:cNvSpPr txBox="1">
            <a:spLocks noChangeArrowheads="1"/>
          </p:cNvSpPr>
          <p:nvPr/>
        </p:nvSpPr>
        <p:spPr bwMode="auto">
          <a:xfrm>
            <a:off x="838200" y="2133600"/>
            <a:ext cx="55721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GB" altLang="en-US"/>
              <a:t>Previous example used “eval()” to return a value.</a:t>
            </a:r>
          </a:p>
          <a:p>
            <a:endParaRPr lang="en-GB" altLang="en-US"/>
          </a:p>
          <a:p>
            <a:r>
              <a:rPr lang="en-GB" altLang="en-US"/>
              <a:t>It can also be used to return an expression, thus allowing creation of expressions on the fly.</a:t>
            </a:r>
          </a:p>
          <a:p>
            <a:endParaRPr lang="en-GB" altLang="en-US"/>
          </a:p>
          <a:p>
            <a:r>
              <a:rPr lang="en-GB" altLang="en-US"/>
              <a:t>In this example we are using an “eval()” to generate COMPUTE and ADD_FIELDS expressions according to the contents of an external file.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B10B73A-C3FE-4D36-95EA-AE3406B7B38A}"/>
              </a:ext>
            </a:extLst>
          </p:cNvPr>
          <p:cNvSpPr>
            <a:spLocks noGrp="1"/>
          </p:cNvSpPr>
          <p:nvPr>
            <p:ph type="title"/>
          </p:nvPr>
        </p:nvSpPr>
        <p:spPr/>
        <p:txBody>
          <a:bodyPr/>
          <a:lstStyle/>
          <a:p>
            <a:r>
              <a:rPr lang="en-US" altLang="en-US"/>
              <a:t>EP Parameters: </a:t>
            </a:r>
            <a:r>
              <a:rPr lang="en-US" altLang="en-US" sz="2400"/>
              <a:t>Using EPs as functions</a:t>
            </a:r>
            <a:endParaRPr lang="nl-NL" altLang="en-US" sz="2400"/>
          </a:p>
        </p:txBody>
      </p:sp>
      <p:sp>
        <p:nvSpPr>
          <p:cNvPr id="20483" name="Content Placeholder 2">
            <a:extLst>
              <a:ext uri="{FF2B5EF4-FFF2-40B4-BE49-F238E27FC236}">
                <a16:creationId xmlns:a16="http://schemas.microsoft.com/office/drawing/2014/main" id="{9DE83A2D-7DF0-4300-BF3C-38A6E30732FA}"/>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endParaRPr lang="nl-NL" altLang="en-US" sz="2000"/>
          </a:p>
          <a:p>
            <a:pPr marL="0" indent="0">
              <a:buFont typeface="Wingdings" panose="05000000000000000000" pitchFamily="2" charset="2"/>
              <a:buNone/>
            </a:pPr>
            <a:r>
              <a:rPr lang="nl-NL" altLang="en-US" sz="2000"/>
              <a:t>Any filter EP (one that has “If” and “Else” outputs can be used as a function).</a:t>
            </a:r>
          </a:p>
          <a:p>
            <a:pPr marL="0" indent="0">
              <a:buFont typeface="Wingdings" panose="05000000000000000000" pitchFamily="2" charset="2"/>
              <a:buNone/>
            </a:pPr>
            <a:endParaRPr lang="nl-NL" altLang="en-US" sz="2000"/>
          </a:p>
        </p:txBody>
      </p:sp>
      <p:sp>
        <p:nvSpPr>
          <p:cNvPr id="20484" name="Slide Number Placeholder 3">
            <a:extLst>
              <a:ext uri="{FF2B5EF4-FFF2-40B4-BE49-F238E27FC236}">
                <a16:creationId xmlns:a16="http://schemas.microsoft.com/office/drawing/2014/main" id="{F7A1A832-CE8E-4E4E-AB49-FE7B9CDA47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92082B7-E923-47D2-8FFD-5B6DD299B049}" type="slidenum">
              <a:rPr lang="en-US" altLang="en-US" sz="1200" smtClean="0"/>
              <a:pPr>
                <a:spcBef>
                  <a:spcPct val="0"/>
                </a:spcBef>
                <a:buClrTx/>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F8DA8B6-0F5D-4A9C-8C39-12807FD764D3}"/>
              </a:ext>
            </a:extLst>
          </p:cNvPr>
          <p:cNvSpPr>
            <a:spLocks noGrp="1"/>
          </p:cNvSpPr>
          <p:nvPr>
            <p:ph type="title"/>
          </p:nvPr>
        </p:nvSpPr>
        <p:spPr/>
        <p:txBody>
          <a:bodyPr/>
          <a:lstStyle/>
          <a:p>
            <a:r>
              <a:rPr lang="en-US" altLang="en-US"/>
              <a:t>EP Parameters: </a:t>
            </a:r>
            <a:r>
              <a:rPr lang="en-US" altLang="en-US" sz="2400"/>
              <a:t>Using EPs as functions</a:t>
            </a:r>
            <a:endParaRPr lang="nl-NL" altLang="en-US" sz="2400"/>
          </a:p>
        </p:txBody>
      </p:sp>
      <p:sp>
        <p:nvSpPr>
          <p:cNvPr id="21507" name="Content Placeholder 2">
            <a:extLst>
              <a:ext uri="{FF2B5EF4-FFF2-40B4-BE49-F238E27FC236}">
                <a16:creationId xmlns:a16="http://schemas.microsoft.com/office/drawing/2014/main" id="{6F655020-B36D-4783-92B7-4CBDDEABB05B}"/>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endParaRPr lang="nl-NL" altLang="en-US" sz="2000"/>
          </a:p>
          <a:p>
            <a:pPr marL="0" indent="0">
              <a:buFont typeface="Wingdings" panose="05000000000000000000" pitchFamily="2" charset="2"/>
              <a:buNone/>
            </a:pPr>
            <a:r>
              <a:rPr lang="nl-NL" altLang="en-US" sz="2000"/>
              <a:t>Any filter EP (one that has “If” and “Else” outputs can be used as a function). This...</a:t>
            </a:r>
          </a:p>
          <a:p>
            <a:pPr marL="0" indent="0">
              <a:buFont typeface="Wingdings" panose="05000000000000000000" pitchFamily="2" charset="2"/>
              <a:buNone/>
            </a:pPr>
            <a:endParaRPr lang="nl-NL" altLang="en-US" sz="2000"/>
          </a:p>
        </p:txBody>
      </p:sp>
      <p:sp>
        <p:nvSpPr>
          <p:cNvPr id="21508" name="Slide Number Placeholder 3">
            <a:extLst>
              <a:ext uri="{FF2B5EF4-FFF2-40B4-BE49-F238E27FC236}">
                <a16:creationId xmlns:a16="http://schemas.microsoft.com/office/drawing/2014/main" id="{194644D8-887A-4CE2-91B5-CC531418E0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21263C4-C7F2-4094-98EF-136304063FDD}" type="slidenum">
              <a:rPr lang="en-US" altLang="en-US" sz="1200" smtClean="0"/>
              <a:pPr>
                <a:spcBef>
                  <a:spcPct val="0"/>
                </a:spcBef>
                <a:buClrTx/>
                <a:buFontTx/>
                <a:buNone/>
              </a:pPr>
              <a:t>18</a:t>
            </a:fld>
            <a:endParaRPr lang="en-US" altLang="en-US" sz="1200"/>
          </a:p>
        </p:txBody>
      </p:sp>
      <p:pic>
        <p:nvPicPr>
          <p:cNvPr id="2" name="Picture 1">
            <a:extLst>
              <a:ext uri="{FF2B5EF4-FFF2-40B4-BE49-F238E27FC236}">
                <a16:creationId xmlns:a16="http://schemas.microsoft.com/office/drawing/2014/main" id="{52B48E77-AE4C-4D81-BF21-3B0EF745DE55}"/>
              </a:ext>
            </a:extLst>
          </p:cNvPr>
          <p:cNvPicPr>
            <a:picLocks noChangeAspect="1"/>
          </p:cNvPicPr>
          <p:nvPr/>
        </p:nvPicPr>
        <p:blipFill>
          <a:blip r:embed="rId2"/>
          <a:stretch>
            <a:fillRect/>
          </a:stretch>
        </p:blipFill>
        <p:spPr>
          <a:xfrm>
            <a:off x="762000" y="2900545"/>
            <a:ext cx="7239000" cy="31640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C7588FF-2652-4E87-8511-58010C3CD9AD}"/>
              </a:ext>
            </a:extLst>
          </p:cNvPr>
          <p:cNvSpPr>
            <a:spLocks noGrp="1"/>
          </p:cNvSpPr>
          <p:nvPr>
            <p:ph type="title"/>
          </p:nvPr>
        </p:nvSpPr>
        <p:spPr/>
        <p:txBody>
          <a:bodyPr/>
          <a:lstStyle/>
          <a:p>
            <a:r>
              <a:rPr lang="en-US" altLang="en-US"/>
              <a:t>EP Parameters: </a:t>
            </a:r>
            <a:r>
              <a:rPr lang="en-US" altLang="en-US" sz="2400"/>
              <a:t>Using EPs as functions</a:t>
            </a:r>
            <a:endParaRPr lang="nl-NL" altLang="en-US" sz="2400"/>
          </a:p>
        </p:txBody>
      </p:sp>
      <p:sp>
        <p:nvSpPr>
          <p:cNvPr id="22531" name="Content Placeholder 2">
            <a:extLst>
              <a:ext uri="{FF2B5EF4-FFF2-40B4-BE49-F238E27FC236}">
                <a16:creationId xmlns:a16="http://schemas.microsoft.com/office/drawing/2014/main" id="{EDC7BEE3-3C87-4880-988A-0C2B915CFEC5}"/>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endParaRPr lang="nl-NL" altLang="en-US" sz="2000"/>
          </a:p>
          <a:p>
            <a:pPr marL="0" indent="0">
              <a:buFont typeface="Wingdings" panose="05000000000000000000" pitchFamily="2" charset="2"/>
              <a:buNone/>
            </a:pPr>
            <a:r>
              <a:rPr lang="nl-NL" altLang="en-US" sz="2000"/>
              <a:t>Any filter EP (one that has “If” and “Else” outputs can be used as a function). Outputs this...</a:t>
            </a:r>
          </a:p>
          <a:p>
            <a:pPr marL="0" indent="0">
              <a:buFont typeface="Wingdings" panose="05000000000000000000" pitchFamily="2" charset="2"/>
              <a:buNone/>
            </a:pPr>
            <a:endParaRPr lang="nl-NL" altLang="en-US" sz="2000"/>
          </a:p>
        </p:txBody>
      </p:sp>
      <p:sp>
        <p:nvSpPr>
          <p:cNvPr id="22532" name="Slide Number Placeholder 3">
            <a:extLst>
              <a:ext uri="{FF2B5EF4-FFF2-40B4-BE49-F238E27FC236}">
                <a16:creationId xmlns:a16="http://schemas.microsoft.com/office/drawing/2014/main" id="{A6389BD2-174C-49D5-B0BA-451CB14F84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DFDC991-81BC-4947-B97C-E790DD13CC84}" type="slidenum">
              <a:rPr lang="en-US" altLang="en-US" sz="1200" smtClean="0"/>
              <a:pPr>
                <a:spcBef>
                  <a:spcPct val="0"/>
                </a:spcBef>
                <a:buClrTx/>
                <a:buFontTx/>
                <a:buNone/>
              </a:pPr>
              <a:t>19</a:t>
            </a:fld>
            <a:endParaRPr lang="en-US" altLang="en-US" sz="1200"/>
          </a:p>
        </p:txBody>
      </p:sp>
      <p:sp>
        <p:nvSpPr>
          <p:cNvPr id="6" name="Action Button: Forward or Next 5">
            <a:hlinkClick r:id="rId2" action="ppaction://program" highlightClick="1"/>
            <a:extLst>
              <a:ext uri="{FF2B5EF4-FFF2-40B4-BE49-F238E27FC236}">
                <a16:creationId xmlns:a16="http://schemas.microsoft.com/office/drawing/2014/main" id="{DE2DED53-6634-4CD4-A9DE-B7890E6ADB98}"/>
              </a:ext>
            </a:extLst>
          </p:cNvPr>
          <p:cNvSpPr/>
          <p:nvPr/>
        </p:nvSpPr>
        <p:spPr>
          <a:xfrm>
            <a:off x="7771825" y="3768725"/>
            <a:ext cx="304800"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2" name="Picture 1">
            <a:extLst>
              <a:ext uri="{FF2B5EF4-FFF2-40B4-BE49-F238E27FC236}">
                <a16:creationId xmlns:a16="http://schemas.microsoft.com/office/drawing/2014/main" id="{A566181B-FE21-4400-BD38-0A355FFDF994}"/>
              </a:ext>
            </a:extLst>
          </p:cNvPr>
          <p:cNvPicPr>
            <a:picLocks noChangeAspect="1"/>
          </p:cNvPicPr>
          <p:nvPr/>
        </p:nvPicPr>
        <p:blipFill>
          <a:blip r:embed="rId3"/>
          <a:stretch>
            <a:fillRect/>
          </a:stretch>
        </p:blipFill>
        <p:spPr>
          <a:xfrm>
            <a:off x="529303" y="2918731"/>
            <a:ext cx="7187625" cy="35597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68B9CFB-4AD6-4FCE-B8ED-6D0510A34C20}"/>
              </a:ext>
            </a:extLst>
          </p:cNvPr>
          <p:cNvSpPr>
            <a:spLocks noGrp="1"/>
          </p:cNvSpPr>
          <p:nvPr>
            <p:ph type="title"/>
          </p:nvPr>
        </p:nvSpPr>
        <p:spPr/>
        <p:txBody>
          <a:bodyPr/>
          <a:lstStyle/>
          <a:p>
            <a:r>
              <a:rPr lang="en-US" altLang="en-US"/>
              <a:t>EP Parameters</a:t>
            </a:r>
            <a:endParaRPr lang="nl-NL" altLang="en-US"/>
          </a:p>
        </p:txBody>
      </p:sp>
      <p:sp>
        <p:nvSpPr>
          <p:cNvPr id="5123" name="Content Placeholder 2">
            <a:extLst>
              <a:ext uri="{FF2B5EF4-FFF2-40B4-BE49-F238E27FC236}">
                <a16:creationId xmlns:a16="http://schemas.microsoft.com/office/drawing/2014/main" id="{F930A863-FED3-4710-877B-8813D6ABEF11}"/>
              </a:ext>
            </a:extLst>
          </p:cNvPr>
          <p:cNvSpPr>
            <a:spLocks noGrp="1"/>
          </p:cNvSpPr>
          <p:nvPr>
            <p:ph idx="1"/>
          </p:nvPr>
        </p:nvSpPr>
        <p:spPr/>
        <p:txBody>
          <a:bodyPr/>
          <a:lstStyle/>
          <a:p>
            <a:pPr>
              <a:defRPr/>
            </a:pPr>
            <a:r>
              <a:rPr lang="en-US" altLang="en-US" dirty="0"/>
              <a:t>EP parameters are expressions. These can be..</a:t>
            </a:r>
            <a:endParaRPr lang="nl-NL" altLang="en-US" dirty="0"/>
          </a:p>
          <a:p>
            <a:pPr lvl="1">
              <a:defRPr/>
            </a:pPr>
            <a:r>
              <a:rPr lang="nl-NL" altLang="en-US" dirty="0"/>
              <a:t>Fixed expressions, evaluated at “compile time”. These cannot contain references to tick fields.</a:t>
            </a:r>
          </a:p>
          <a:p>
            <a:pPr lvl="2">
              <a:defRPr/>
            </a:pPr>
            <a:r>
              <a:rPr lang="nl-NL" altLang="en-US" dirty="0"/>
              <a:t>Examples: INTERVAL in aggregators (and other aggegrator parameters. </a:t>
            </a:r>
          </a:p>
          <a:p>
            <a:pPr lvl="1">
              <a:defRPr/>
            </a:pPr>
            <a:r>
              <a:rPr lang="nl-NL" altLang="en-US" dirty="0"/>
              <a:t>Per-tick expressions that CAN use data from the tick stream.</a:t>
            </a:r>
          </a:p>
          <a:p>
            <a:pPr lvl="2">
              <a:defRPr/>
            </a:pPr>
            <a:r>
              <a:rPr lang="nl-NL" altLang="en-US" dirty="0"/>
              <a:t>Example: VALUE in an ADD_FIELD</a:t>
            </a:r>
          </a:p>
          <a:p>
            <a:pPr marL="0" indent="0">
              <a:buFont typeface="Wingdings" panose="05000000000000000000" pitchFamily="2" charset="2"/>
              <a:buNone/>
              <a:defRPr/>
            </a:pPr>
            <a:r>
              <a:rPr lang="nl-NL" altLang="en-US" dirty="0"/>
              <a:t>	</a:t>
            </a:r>
            <a:endParaRPr lang="en-US" altLang="en-US" dirty="0"/>
          </a:p>
        </p:txBody>
      </p:sp>
      <p:sp>
        <p:nvSpPr>
          <p:cNvPr id="5124" name="Slide Number Placeholder 3">
            <a:extLst>
              <a:ext uri="{FF2B5EF4-FFF2-40B4-BE49-F238E27FC236}">
                <a16:creationId xmlns:a16="http://schemas.microsoft.com/office/drawing/2014/main" id="{071D4F31-F8A6-4397-882F-B69FE5CFF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000AD2D-3EF6-4265-8F7F-FD531FA8CC6F}" type="slidenum">
              <a:rPr lang="en-US" altLang="en-US" sz="1200" smtClean="0"/>
              <a:pPr>
                <a:spcBef>
                  <a:spcPct val="0"/>
                </a:spcBef>
                <a:buClrTx/>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484CF5F-B48F-4A19-A755-BFE94F26F215}"/>
              </a:ext>
            </a:extLst>
          </p:cNvPr>
          <p:cNvSpPr>
            <a:spLocks noGrp="1"/>
          </p:cNvSpPr>
          <p:nvPr>
            <p:ph type="title"/>
          </p:nvPr>
        </p:nvSpPr>
        <p:spPr/>
        <p:txBody>
          <a:bodyPr/>
          <a:lstStyle/>
          <a:p>
            <a:r>
              <a:rPr lang="en-US" altLang="en-US" sz="4000"/>
              <a:t>Query Parameters:</a:t>
            </a:r>
            <a:endParaRPr lang="nl-NL" altLang="en-US" sz="4000"/>
          </a:p>
        </p:txBody>
      </p:sp>
      <p:sp>
        <p:nvSpPr>
          <p:cNvPr id="23555" name="Content Placeholder 2">
            <a:extLst>
              <a:ext uri="{FF2B5EF4-FFF2-40B4-BE49-F238E27FC236}">
                <a16:creationId xmlns:a16="http://schemas.microsoft.com/office/drawing/2014/main" id="{7D4F0BE4-7738-45F1-BB86-CA38EA2AB582}"/>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r>
              <a:rPr lang="nl-NL" altLang="en-US" sz="2000"/>
              <a:t>We’ve seen these and will see lots more. They are simply placeholders for literal text that is replaced at run time with the current parameter value. But note that they are just replaceable text. So with this.....</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r>
              <a:rPr lang="nl-NL" altLang="en-US" sz="2000"/>
              <a:t>We would be setting MY_PET_IS_A to the value of a field called GORILLA. We probably want....</a:t>
            </a:r>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p:txBody>
      </p:sp>
      <p:sp>
        <p:nvSpPr>
          <p:cNvPr id="23556" name="Slide Number Placeholder 3">
            <a:extLst>
              <a:ext uri="{FF2B5EF4-FFF2-40B4-BE49-F238E27FC236}">
                <a16:creationId xmlns:a16="http://schemas.microsoft.com/office/drawing/2014/main" id="{04F35269-61E1-4632-84D2-CBA43AE952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BB0D2DC7-B223-4FFE-8486-342F179C2F36}" type="slidenum">
              <a:rPr lang="en-US" altLang="en-US" sz="1200" smtClean="0"/>
              <a:pPr>
                <a:spcBef>
                  <a:spcPct val="0"/>
                </a:spcBef>
                <a:buClrTx/>
                <a:buFontTx/>
                <a:buNone/>
              </a:pPr>
              <a:t>20</a:t>
            </a:fld>
            <a:endParaRPr lang="en-US" altLang="en-US" sz="1200"/>
          </a:p>
        </p:txBody>
      </p:sp>
      <p:pic>
        <p:nvPicPr>
          <p:cNvPr id="23557" name="Picture 2">
            <a:extLst>
              <a:ext uri="{FF2B5EF4-FFF2-40B4-BE49-F238E27FC236}">
                <a16:creationId xmlns:a16="http://schemas.microsoft.com/office/drawing/2014/main" id="{B62706F8-BCF8-484D-946C-44499BF592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675" y="3048000"/>
            <a:ext cx="75723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D73800E-BCB9-4940-8448-12FA48B5E50C}"/>
              </a:ext>
            </a:extLst>
          </p:cNvPr>
          <p:cNvSpPr>
            <a:spLocks noGrp="1"/>
          </p:cNvSpPr>
          <p:nvPr>
            <p:ph type="title"/>
          </p:nvPr>
        </p:nvSpPr>
        <p:spPr/>
        <p:txBody>
          <a:bodyPr/>
          <a:lstStyle/>
          <a:p>
            <a:r>
              <a:rPr lang="en-US" altLang="en-US" sz="4000"/>
              <a:t>Query Parameters:</a:t>
            </a:r>
            <a:endParaRPr lang="nl-NL" altLang="en-US" sz="4000"/>
          </a:p>
        </p:txBody>
      </p:sp>
      <p:sp>
        <p:nvSpPr>
          <p:cNvPr id="24579" name="Content Placeholder 2">
            <a:extLst>
              <a:ext uri="{FF2B5EF4-FFF2-40B4-BE49-F238E27FC236}">
                <a16:creationId xmlns:a16="http://schemas.microsoft.com/office/drawing/2014/main" id="{4648622C-3955-4DC6-8DD1-88B27B49314D}"/>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endParaRPr lang="nl-NL" altLang="en-US" sz="2000"/>
          </a:p>
          <a:p>
            <a:pPr marL="0" indent="0">
              <a:buFont typeface="Wingdings" panose="05000000000000000000" pitchFamily="2" charset="2"/>
              <a:buNone/>
            </a:pPr>
            <a:r>
              <a:rPr lang="nl-NL" altLang="en-US" sz="2000"/>
              <a:t>Or</a:t>
            </a:r>
          </a:p>
          <a:p>
            <a:pPr marL="0" indent="0">
              <a:buFont typeface="Wingdings" panose="05000000000000000000" pitchFamily="2" charset="2"/>
              <a:buNone/>
            </a:pPr>
            <a:endParaRPr lang="nl-NL" altLang="en-US" sz="2000"/>
          </a:p>
        </p:txBody>
      </p:sp>
      <p:sp>
        <p:nvSpPr>
          <p:cNvPr id="24580" name="Slide Number Placeholder 3">
            <a:extLst>
              <a:ext uri="{FF2B5EF4-FFF2-40B4-BE49-F238E27FC236}">
                <a16:creationId xmlns:a16="http://schemas.microsoft.com/office/drawing/2014/main" id="{F73B4BF1-DD20-4BC8-BDFE-1D7C523050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E1A2F4A-FFFE-445C-A7A1-7CF1E2057845}" type="slidenum">
              <a:rPr lang="en-US" altLang="en-US" sz="1200" smtClean="0"/>
              <a:pPr>
                <a:spcBef>
                  <a:spcPct val="0"/>
                </a:spcBef>
                <a:buClrTx/>
                <a:buFontTx/>
                <a:buNone/>
              </a:pPr>
              <a:t>21</a:t>
            </a:fld>
            <a:endParaRPr lang="en-US" altLang="en-US" sz="1200"/>
          </a:p>
        </p:txBody>
      </p:sp>
      <p:pic>
        <p:nvPicPr>
          <p:cNvPr id="24581" name="Picture 1">
            <a:extLst>
              <a:ext uri="{FF2B5EF4-FFF2-40B4-BE49-F238E27FC236}">
                <a16:creationId xmlns:a16="http://schemas.microsoft.com/office/drawing/2014/main" id="{C9D08454-720D-4CA9-8C2D-368C9B72DE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87525"/>
            <a:ext cx="67532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3">
            <a:extLst>
              <a:ext uri="{FF2B5EF4-FFF2-40B4-BE49-F238E27FC236}">
                <a16:creationId xmlns:a16="http://schemas.microsoft.com/office/drawing/2014/main" id="{CB0A1811-0219-467A-A09C-FC9FDE10B7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3" y="4267200"/>
            <a:ext cx="7081837"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686D435-DEFF-4F56-B137-8E942AFF58E7}"/>
              </a:ext>
            </a:extLst>
          </p:cNvPr>
          <p:cNvSpPr>
            <a:spLocks noGrp="1"/>
          </p:cNvSpPr>
          <p:nvPr>
            <p:ph type="title"/>
          </p:nvPr>
        </p:nvSpPr>
        <p:spPr/>
        <p:txBody>
          <a:bodyPr/>
          <a:lstStyle/>
          <a:p>
            <a:r>
              <a:rPr lang="en-US" altLang="en-US"/>
              <a:t>Symbol Parameters:</a:t>
            </a:r>
            <a:endParaRPr lang="nl-NL" altLang="en-US" sz="2800"/>
          </a:p>
        </p:txBody>
      </p:sp>
      <p:sp>
        <p:nvSpPr>
          <p:cNvPr id="25603" name="Content Placeholder 2">
            <a:extLst>
              <a:ext uri="{FF2B5EF4-FFF2-40B4-BE49-F238E27FC236}">
                <a16:creationId xmlns:a16="http://schemas.microsoft.com/office/drawing/2014/main" id="{D6368BD5-E8A1-4F6F-8812-D897B13D25C6}"/>
              </a:ext>
            </a:extLst>
          </p:cNvPr>
          <p:cNvSpPr>
            <a:spLocks noGrp="1"/>
          </p:cNvSpPr>
          <p:nvPr>
            <p:ph idx="1"/>
          </p:nvPr>
        </p:nvSpPr>
        <p:spPr>
          <a:xfrm>
            <a:off x="584200" y="1787525"/>
            <a:ext cx="8001000" cy="4267200"/>
          </a:xfrm>
        </p:spPr>
        <p:txBody>
          <a:bodyPr/>
          <a:lstStyle/>
          <a:p>
            <a:pPr marL="0" indent="0">
              <a:buFont typeface="Wingdings" panose="05000000000000000000" pitchFamily="2" charset="2"/>
              <a:buNone/>
            </a:pPr>
            <a:r>
              <a:rPr lang="nl-NL" altLang="en-US" sz="2000"/>
              <a:t>These are parameters that can be attached to each processed symbol and retrieved in a query. We’ll be looking at these much more in the “Multistage query” section (unless we already have).</a:t>
            </a:r>
          </a:p>
        </p:txBody>
      </p:sp>
      <p:sp>
        <p:nvSpPr>
          <p:cNvPr id="25604" name="Slide Number Placeholder 3">
            <a:extLst>
              <a:ext uri="{FF2B5EF4-FFF2-40B4-BE49-F238E27FC236}">
                <a16:creationId xmlns:a16="http://schemas.microsoft.com/office/drawing/2014/main" id="{4A58CCD5-F79F-4DA5-BF02-DDF1D8A65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320E05EA-9F78-44E7-B529-223C58408DAE}" type="slidenum">
              <a:rPr lang="en-US" altLang="en-US" sz="1200" smtClean="0"/>
              <a:pPr>
                <a:spcBef>
                  <a:spcPct val="0"/>
                </a:spcBef>
                <a:buClrTx/>
                <a:buFontTx/>
                <a:buNone/>
              </a:pPr>
              <a:t>22</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8239367-CB06-4B76-BDB9-1E99809FAE9D}"/>
              </a:ext>
            </a:extLst>
          </p:cNvPr>
          <p:cNvSpPr>
            <a:spLocks noGrp="1"/>
          </p:cNvSpPr>
          <p:nvPr>
            <p:ph type="title"/>
          </p:nvPr>
        </p:nvSpPr>
        <p:spPr/>
        <p:txBody>
          <a:bodyPr/>
          <a:lstStyle/>
          <a:p>
            <a:r>
              <a:rPr lang="en-US" altLang="en-US"/>
              <a:t>EP Parameters: </a:t>
            </a:r>
            <a:r>
              <a:rPr lang="en-US" altLang="en-US" sz="3200"/>
              <a:t>Fixed expressions</a:t>
            </a:r>
            <a:endParaRPr lang="nl-NL" altLang="en-US" sz="3200"/>
          </a:p>
        </p:txBody>
      </p:sp>
      <p:sp>
        <p:nvSpPr>
          <p:cNvPr id="5123" name="Content Placeholder 2">
            <a:extLst>
              <a:ext uri="{FF2B5EF4-FFF2-40B4-BE49-F238E27FC236}">
                <a16:creationId xmlns:a16="http://schemas.microsoft.com/office/drawing/2014/main" id="{419CA6B8-4C96-43E8-95CC-7DCECAEE8C7B}"/>
              </a:ext>
            </a:extLst>
          </p:cNvPr>
          <p:cNvSpPr>
            <a:spLocks noGrp="1"/>
          </p:cNvSpPr>
          <p:nvPr>
            <p:ph idx="1"/>
          </p:nvPr>
        </p:nvSpPr>
        <p:spPr/>
        <p:txBody>
          <a:bodyPr/>
          <a:lstStyle/>
          <a:p>
            <a:pPr>
              <a:defRPr/>
            </a:pPr>
            <a:r>
              <a:rPr lang="en-US" altLang="en-US" dirty="0"/>
              <a:t> can be..</a:t>
            </a:r>
          </a:p>
          <a:p>
            <a:pPr lvl="1">
              <a:defRPr/>
            </a:pPr>
            <a:r>
              <a:rPr lang="en-US" altLang="en-US" sz="2000" dirty="0"/>
              <a:t>Literals </a:t>
            </a:r>
            <a:r>
              <a:rPr lang="en-US" altLang="en-US" sz="2000" dirty="0" err="1"/>
              <a:t>eg</a:t>
            </a:r>
            <a:r>
              <a:rPr lang="en-US" altLang="en-US" sz="2000" dirty="0"/>
              <a:t>:</a:t>
            </a:r>
          </a:p>
          <a:p>
            <a:pPr lvl="2">
              <a:defRPr/>
            </a:pPr>
            <a:r>
              <a:rPr lang="en-US" altLang="en-US" sz="2000" dirty="0"/>
              <a:t>INTERVAL=1</a:t>
            </a:r>
          </a:p>
          <a:p>
            <a:pPr lvl="2">
              <a:defRPr/>
            </a:pPr>
            <a:r>
              <a:rPr lang="en-US" altLang="en-US" sz="2000" dirty="0"/>
              <a:t>GROUP_BY=EXCHANGE</a:t>
            </a:r>
          </a:p>
          <a:p>
            <a:pPr lvl="1">
              <a:defRPr/>
            </a:pPr>
            <a:r>
              <a:rPr lang="en-US" altLang="en-US" sz="2000" dirty="0"/>
              <a:t>Enumerated values </a:t>
            </a:r>
            <a:r>
              <a:rPr lang="en-US" altLang="en-US" sz="2000" dirty="0" err="1"/>
              <a:t>eg</a:t>
            </a:r>
            <a:r>
              <a:rPr lang="en-US" altLang="en-US" sz="2000" dirty="0"/>
              <a:t>:</a:t>
            </a:r>
          </a:p>
          <a:p>
            <a:pPr lvl="2">
              <a:defRPr/>
            </a:pPr>
            <a:r>
              <a:rPr lang="en-US" altLang="en-US" sz="2000" dirty="0"/>
              <a:t>IS_RUNNING_AGGR=true/false</a:t>
            </a:r>
          </a:p>
          <a:p>
            <a:pPr lvl="2">
              <a:defRPr/>
            </a:pPr>
            <a:r>
              <a:rPr lang="nl-NL" altLang="en-US" sz="2000" dirty="0"/>
              <a:t>BUCKET_INTERVAL=SECONDS/DAYS/...</a:t>
            </a:r>
          </a:p>
          <a:p>
            <a:pPr lvl="1">
              <a:defRPr/>
            </a:pPr>
            <a:r>
              <a:rPr lang="nl-NL" altLang="en-US" sz="2400" dirty="0"/>
              <a:t>Expressions – As long as they can be resolved at “Compile time” </a:t>
            </a:r>
          </a:p>
          <a:p>
            <a:pPr marL="0" indent="0">
              <a:buFont typeface="Wingdings" panose="05000000000000000000" pitchFamily="2" charset="2"/>
              <a:buNone/>
              <a:defRPr/>
            </a:pPr>
            <a:endParaRPr lang="nl-NL" altLang="en-US" dirty="0"/>
          </a:p>
          <a:p>
            <a:pPr marL="0" indent="0">
              <a:buFont typeface="Wingdings" panose="05000000000000000000" pitchFamily="2" charset="2"/>
              <a:buNone/>
              <a:defRPr/>
            </a:pPr>
            <a:r>
              <a:rPr lang="nl-NL" altLang="en-US" dirty="0"/>
              <a:t>	</a:t>
            </a:r>
          </a:p>
        </p:txBody>
      </p:sp>
      <p:sp>
        <p:nvSpPr>
          <p:cNvPr id="6148" name="Slide Number Placeholder 3">
            <a:extLst>
              <a:ext uri="{FF2B5EF4-FFF2-40B4-BE49-F238E27FC236}">
                <a16:creationId xmlns:a16="http://schemas.microsoft.com/office/drawing/2014/main" id="{FF4DC444-B315-48BC-A83F-4C8794B6CA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F3AFB74-B2A9-406F-800B-D117A419FEF7}" type="slidenum">
              <a:rPr lang="en-US" altLang="en-US" sz="1200" smtClean="0"/>
              <a:pPr>
                <a:spcBef>
                  <a:spcPct val="0"/>
                </a:spcBef>
                <a:buClrTx/>
                <a:buFontTx/>
                <a:buNone/>
              </a:pPr>
              <a:t>3</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30925A0-F3AD-4A60-9F29-14A4C65D9B01}"/>
              </a:ext>
            </a:extLst>
          </p:cNvPr>
          <p:cNvSpPr>
            <a:spLocks noGrp="1"/>
          </p:cNvSpPr>
          <p:nvPr>
            <p:ph type="title"/>
          </p:nvPr>
        </p:nvSpPr>
        <p:spPr/>
        <p:txBody>
          <a:bodyPr/>
          <a:lstStyle/>
          <a:p>
            <a:r>
              <a:rPr lang="en-US" altLang="en-US"/>
              <a:t>EP Parameters: </a:t>
            </a:r>
            <a:r>
              <a:rPr lang="en-US" altLang="en-US" sz="3200"/>
              <a:t>Fixed expressions</a:t>
            </a:r>
            <a:endParaRPr lang="nl-NL" altLang="en-US" sz="3200"/>
          </a:p>
        </p:txBody>
      </p:sp>
      <p:sp>
        <p:nvSpPr>
          <p:cNvPr id="5123" name="Content Placeholder 2">
            <a:extLst>
              <a:ext uri="{FF2B5EF4-FFF2-40B4-BE49-F238E27FC236}">
                <a16:creationId xmlns:a16="http://schemas.microsoft.com/office/drawing/2014/main" id="{C1E1C00C-88A9-4997-A7A7-7BAF5269F53A}"/>
              </a:ext>
            </a:extLst>
          </p:cNvPr>
          <p:cNvSpPr>
            <a:spLocks noGrp="1"/>
          </p:cNvSpPr>
          <p:nvPr>
            <p:ph idx="1"/>
          </p:nvPr>
        </p:nvSpPr>
        <p:spPr/>
        <p:txBody>
          <a:bodyPr/>
          <a:lstStyle/>
          <a:p>
            <a:pPr>
              <a:defRPr/>
            </a:pPr>
            <a:r>
              <a:rPr lang="nl-NL" altLang="en-US" sz="2400" dirty="0"/>
              <a:t>Expressions – As long as they can be resolved at “Compile time” </a:t>
            </a:r>
          </a:p>
          <a:p>
            <a:pPr marL="0" indent="0">
              <a:buFont typeface="Wingdings" panose="05000000000000000000" pitchFamily="2" charset="2"/>
              <a:buNone/>
              <a:defRPr/>
            </a:pPr>
            <a:r>
              <a:rPr lang="nl-NL" altLang="en-US" sz="2400" dirty="0"/>
              <a:t>For these you can use the special “expr()” function containing an expression made up of:</a:t>
            </a:r>
          </a:p>
          <a:p>
            <a:pPr lvl="1">
              <a:defRPr/>
            </a:pPr>
            <a:r>
              <a:rPr lang="nl-NL" altLang="en-US" sz="1800" dirty="0"/>
              <a:t>Literals</a:t>
            </a:r>
          </a:p>
          <a:p>
            <a:pPr lvl="1">
              <a:defRPr/>
            </a:pPr>
            <a:r>
              <a:rPr lang="nl-NL" altLang="en-US" sz="1800" dirty="0"/>
              <a:t>Functions (we’ve seen some of these but more later)</a:t>
            </a:r>
          </a:p>
          <a:p>
            <a:pPr lvl="1">
              <a:defRPr/>
            </a:pPr>
            <a:r>
              <a:rPr lang="nl-NL" altLang="en-US" sz="1800" dirty="0"/>
              <a:t>Special fields that apply to the whole query e.g:</a:t>
            </a:r>
          </a:p>
          <a:p>
            <a:pPr lvl="2">
              <a:defRPr/>
            </a:pPr>
            <a:r>
              <a:rPr lang="nl-NL" altLang="en-US" sz="1800" dirty="0"/>
              <a:t>_START_TIME and _END_TIME</a:t>
            </a:r>
          </a:p>
          <a:p>
            <a:pPr lvl="2">
              <a:defRPr/>
            </a:pPr>
            <a:r>
              <a:rPr lang="nl-NL" altLang="en-US" sz="1800" dirty="0"/>
              <a:t>_SYMBOL_NAME</a:t>
            </a:r>
          </a:p>
          <a:p>
            <a:pPr lvl="1">
              <a:defRPr/>
            </a:pPr>
            <a:r>
              <a:rPr lang="nl-NL" altLang="en-US" sz="1800" dirty="0"/>
              <a:t>Query parameters</a:t>
            </a:r>
          </a:p>
          <a:p>
            <a:pPr lvl="1">
              <a:defRPr/>
            </a:pPr>
            <a:r>
              <a:rPr lang="nl-NL" altLang="en-US" sz="1800" dirty="0"/>
              <a:t>_SYMBOL_PARAMS (if we haven’t covered these yet, we will)</a:t>
            </a:r>
          </a:p>
          <a:p>
            <a:pPr marL="0" indent="0">
              <a:buFont typeface="Wingdings" panose="05000000000000000000" pitchFamily="2" charset="2"/>
              <a:buNone/>
              <a:defRPr/>
            </a:pPr>
            <a:endParaRPr lang="nl-NL" altLang="en-US" dirty="0"/>
          </a:p>
          <a:p>
            <a:pPr marL="0" indent="0">
              <a:buFont typeface="Wingdings" panose="05000000000000000000" pitchFamily="2" charset="2"/>
              <a:buNone/>
              <a:defRPr/>
            </a:pPr>
            <a:r>
              <a:rPr lang="nl-NL" altLang="en-US" dirty="0"/>
              <a:t>	</a:t>
            </a:r>
          </a:p>
        </p:txBody>
      </p:sp>
      <p:sp>
        <p:nvSpPr>
          <p:cNvPr id="7172" name="Slide Number Placeholder 3">
            <a:extLst>
              <a:ext uri="{FF2B5EF4-FFF2-40B4-BE49-F238E27FC236}">
                <a16:creationId xmlns:a16="http://schemas.microsoft.com/office/drawing/2014/main" id="{B6A15D62-C0C9-4364-8DF6-12E6BE175B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A281B79-B67A-44D0-93CA-B19CB122A44F}" type="slidenum">
              <a:rPr lang="en-US" altLang="en-US" sz="1200" smtClean="0"/>
              <a:pPr>
                <a:spcBef>
                  <a:spcPct val="0"/>
                </a:spcBef>
                <a:buClrTx/>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0FDEC27-F6CA-438F-9B52-776321DCC776}"/>
              </a:ext>
            </a:extLst>
          </p:cNvPr>
          <p:cNvSpPr>
            <a:spLocks noGrp="1"/>
          </p:cNvSpPr>
          <p:nvPr>
            <p:ph type="title"/>
          </p:nvPr>
        </p:nvSpPr>
        <p:spPr/>
        <p:txBody>
          <a:bodyPr/>
          <a:lstStyle/>
          <a:p>
            <a:r>
              <a:rPr lang="en-US" altLang="en-US"/>
              <a:t>EP Parameters: </a:t>
            </a:r>
            <a:r>
              <a:rPr lang="en-US" altLang="en-US" sz="3200"/>
              <a:t>Fixed expressions</a:t>
            </a:r>
            <a:endParaRPr lang="nl-NL" altLang="en-US" sz="3200"/>
          </a:p>
        </p:txBody>
      </p:sp>
      <p:sp>
        <p:nvSpPr>
          <p:cNvPr id="8195" name="Content Placeholder 2">
            <a:extLst>
              <a:ext uri="{FF2B5EF4-FFF2-40B4-BE49-F238E27FC236}">
                <a16:creationId xmlns:a16="http://schemas.microsoft.com/office/drawing/2014/main" id="{7B14BF25-2AD2-4221-A67D-4B76EE515A28}"/>
              </a:ext>
            </a:extLst>
          </p:cNvPr>
          <p:cNvSpPr>
            <a:spLocks noGrp="1"/>
          </p:cNvSpPr>
          <p:nvPr>
            <p:ph idx="1"/>
          </p:nvPr>
        </p:nvSpPr>
        <p:spPr/>
        <p:txBody>
          <a:bodyPr/>
          <a:lstStyle/>
          <a:p>
            <a:pPr marL="0" indent="0">
              <a:buFont typeface="Wingdings" panose="05000000000000000000" pitchFamily="2" charset="2"/>
              <a:buNone/>
            </a:pPr>
            <a:r>
              <a:rPr lang="nl-NL" altLang="en-US"/>
              <a:t>Examples:</a:t>
            </a:r>
          </a:p>
          <a:p>
            <a:pPr marL="0" indent="0">
              <a:buFont typeface="Wingdings" panose="05000000000000000000" pitchFamily="2" charset="2"/>
              <a:buNone/>
            </a:pPr>
            <a:r>
              <a:rPr lang="nl-NL" altLang="en-US"/>
              <a:t>Aggregate (in this case SUM) creating a fixed number of output ticks regardless of start and end time...</a:t>
            </a:r>
          </a:p>
          <a:p>
            <a:pPr marL="0" indent="0">
              <a:buFont typeface="Wingdings" panose="05000000000000000000" pitchFamily="2" charset="2"/>
              <a:buNone/>
            </a:pPr>
            <a:r>
              <a:rPr lang="nl-NL" altLang="en-US"/>
              <a:t>Using $PARAMS</a:t>
            </a:r>
          </a:p>
          <a:p>
            <a:pPr marL="0" indent="0">
              <a:buFont typeface="Wingdings" panose="05000000000000000000" pitchFamily="2" charset="2"/>
              <a:buNone/>
            </a:pPr>
            <a:r>
              <a:rPr lang="nl-NL" altLang="en-US"/>
              <a:t>Using _SYMBOL_PARAMS</a:t>
            </a:r>
          </a:p>
          <a:p>
            <a:pPr marL="0" indent="0">
              <a:buFont typeface="Wingdings" panose="05000000000000000000" pitchFamily="2" charset="2"/>
              <a:buNone/>
            </a:pPr>
            <a:r>
              <a:rPr lang="nl-NL" altLang="en-US" sz="1400"/>
              <a:t>(Note use of the atol function to convert the symbol param from a string to a long)</a:t>
            </a:r>
            <a:r>
              <a:rPr lang="nl-NL" altLang="en-US"/>
              <a:t>   </a:t>
            </a:r>
          </a:p>
          <a:p>
            <a:pPr marL="0" indent="0">
              <a:buFont typeface="Wingdings" panose="05000000000000000000" pitchFamily="2" charset="2"/>
              <a:buNone/>
            </a:pPr>
            <a:r>
              <a:rPr lang="nl-NL" altLang="en-US"/>
              <a:t>	</a:t>
            </a:r>
          </a:p>
        </p:txBody>
      </p:sp>
      <p:sp>
        <p:nvSpPr>
          <p:cNvPr id="8196" name="Slide Number Placeholder 3">
            <a:extLst>
              <a:ext uri="{FF2B5EF4-FFF2-40B4-BE49-F238E27FC236}">
                <a16:creationId xmlns:a16="http://schemas.microsoft.com/office/drawing/2014/main" id="{EA19BEE6-4421-4277-9D4C-FFB5EDB60F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CDAA2997-6154-4A7A-BEF0-403BB4926223}" type="slidenum">
              <a:rPr lang="en-US" altLang="en-US" sz="1200" smtClean="0"/>
              <a:pPr>
                <a:spcBef>
                  <a:spcPct val="0"/>
                </a:spcBef>
                <a:buClrTx/>
                <a:buFontTx/>
                <a:buNone/>
              </a:pPr>
              <a:t>5</a:t>
            </a:fld>
            <a:endParaRPr lang="en-US" altLang="en-US" sz="1200"/>
          </a:p>
        </p:txBody>
      </p:sp>
      <p:sp>
        <p:nvSpPr>
          <p:cNvPr id="5" name="Action Button: Forward or Next 4">
            <a:hlinkClick r:id="rId2" action="ppaction://program" highlightClick="1"/>
            <a:extLst>
              <a:ext uri="{FF2B5EF4-FFF2-40B4-BE49-F238E27FC236}">
                <a16:creationId xmlns:a16="http://schemas.microsoft.com/office/drawing/2014/main" id="{8DC8CC73-26F1-4972-8835-6EDFFF93D6E5}"/>
              </a:ext>
            </a:extLst>
          </p:cNvPr>
          <p:cNvSpPr/>
          <p:nvPr/>
        </p:nvSpPr>
        <p:spPr>
          <a:xfrm>
            <a:off x="3848100" y="3851275"/>
            <a:ext cx="533400" cy="533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Action Button: Forward or Next 5">
            <a:hlinkClick r:id="rId3" action="ppaction://program" highlightClick="1"/>
            <a:extLst>
              <a:ext uri="{FF2B5EF4-FFF2-40B4-BE49-F238E27FC236}">
                <a16:creationId xmlns:a16="http://schemas.microsoft.com/office/drawing/2014/main" id="{8BB91373-A8E5-4E98-AB8A-E644CCBEEF0F}"/>
              </a:ext>
            </a:extLst>
          </p:cNvPr>
          <p:cNvSpPr/>
          <p:nvPr/>
        </p:nvSpPr>
        <p:spPr>
          <a:xfrm>
            <a:off x="5707063" y="4384675"/>
            <a:ext cx="533400" cy="533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25F3C48-7241-42B7-8763-B251C19C801A}"/>
              </a:ext>
            </a:extLst>
          </p:cNvPr>
          <p:cNvSpPr>
            <a:spLocks noGrp="1"/>
          </p:cNvSpPr>
          <p:nvPr>
            <p:ph type="title"/>
          </p:nvPr>
        </p:nvSpPr>
        <p:spPr/>
        <p:txBody>
          <a:bodyPr/>
          <a:lstStyle/>
          <a:p>
            <a:r>
              <a:rPr lang="en-US" altLang="en-US"/>
              <a:t>EP Parameters: </a:t>
            </a:r>
            <a:r>
              <a:rPr lang="en-US" altLang="en-US" sz="2800"/>
              <a:t>Variable expressions</a:t>
            </a:r>
            <a:endParaRPr lang="nl-NL" altLang="en-US" sz="2800"/>
          </a:p>
        </p:txBody>
      </p:sp>
      <p:sp>
        <p:nvSpPr>
          <p:cNvPr id="5123" name="Content Placeholder 2">
            <a:extLst>
              <a:ext uri="{FF2B5EF4-FFF2-40B4-BE49-F238E27FC236}">
                <a16:creationId xmlns:a16="http://schemas.microsoft.com/office/drawing/2014/main" id="{9D790CDD-DFF7-48EA-B1FB-4B0446144A8B}"/>
              </a:ext>
            </a:extLst>
          </p:cNvPr>
          <p:cNvSpPr>
            <a:spLocks noGrp="1"/>
          </p:cNvSpPr>
          <p:nvPr>
            <p:ph idx="1"/>
          </p:nvPr>
        </p:nvSpPr>
        <p:spPr>
          <a:xfrm>
            <a:off x="539750" y="1787525"/>
            <a:ext cx="8001000" cy="4267200"/>
          </a:xfrm>
        </p:spPr>
        <p:txBody>
          <a:bodyPr/>
          <a:lstStyle/>
          <a:p>
            <a:pPr marL="0" indent="0">
              <a:buFont typeface="Wingdings" panose="05000000000000000000" pitchFamily="2" charset="2"/>
              <a:buNone/>
              <a:defRPr/>
            </a:pPr>
            <a:r>
              <a:rPr lang="nl-NL" altLang="en-US" dirty="0"/>
              <a:t>Just like fixed expression but</a:t>
            </a:r>
          </a:p>
          <a:p>
            <a:pPr>
              <a:defRPr/>
            </a:pPr>
            <a:r>
              <a:rPr lang="nl-NL" altLang="en-US" sz="2400" dirty="0"/>
              <a:t>Don’t need to be wrappered in an “expr()” function.</a:t>
            </a:r>
          </a:p>
          <a:p>
            <a:pPr>
              <a:defRPr/>
            </a:pPr>
            <a:r>
              <a:rPr lang="nl-NL" altLang="en-US" sz="2400" dirty="0"/>
              <a:t>Can also use data from fields in the current tick (or in past or future ticks with [indexing] ) and state variables. </a:t>
            </a:r>
          </a:p>
          <a:p>
            <a:pPr marL="0" indent="0">
              <a:buFont typeface="Wingdings" panose="05000000000000000000" pitchFamily="2" charset="2"/>
              <a:buNone/>
              <a:defRPr/>
            </a:pPr>
            <a:r>
              <a:rPr lang="nl-NL" altLang="en-US" sz="2400" dirty="0"/>
              <a:t>Examples:</a:t>
            </a:r>
          </a:p>
          <a:p>
            <a:pPr marL="0" indent="0">
              <a:buFont typeface="Wingdings" panose="05000000000000000000" pitchFamily="2" charset="2"/>
              <a:buNone/>
              <a:defRPr/>
            </a:pPr>
            <a:r>
              <a:rPr lang="nl-NL" altLang="en-US" sz="2400" dirty="0"/>
              <a:t>Update a TRD with its value, last and next price and day: </a:t>
            </a:r>
            <a:r>
              <a:rPr lang="nl-NL" altLang="en-US" dirty="0"/>
              <a:t>	</a:t>
            </a:r>
          </a:p>
        </p:txBody>
      </p:sp>
      <p:sp>
        <p:nvSpPr>
          <p:cNvPr id="9220" name="Slide Number Placeholder 3">
            <a:extLst>
              <a:ext uri="{FF2B5EF4-FFF2-40B4-BE49-F238E27FC236}">
                <a16:creationId xmlns:a16="http://schemas.microsoft.com/office/drawing/2014/main" id="{8ED8E11B-6B0A-4939-A3A3-BFF2382FF5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B42DAC67-2A04-49CB-8411-9E1DD88DBA24}" type="slidenum">
              <a:rPr lang="en-US" altLang="en-US" sz="1200" smtClean="0"/>
              <a:pPr>
                <a:spcBef>
                  <a:spcPct val="0"/>
                </a:spcBef>
                <a:buClrTx/>
                <a:buFontTx/>
                <a:buNone/>
              </a:pPr>
              <a:t>6</a:t>
            </a:fld>
            <a:endParaRPr lang="en-US" altLang="en-US" sz="1200"/>
          </a:p>
        </p:txBody>
      </p:sp>
      <p:sp>
        <p:nvSpPr>
          <p:cNvPr id="7" name="Action Button: Forward or Next 6">
            <a:hlinkClick r:id="rId2" action="ppaction://program" highlightClick="1"/>
            <a:extLst>
              <a:ext uri="{FF2B5EF4-FFF2-40B4-BE49-F238E27FC236}">
                <a16:creationId xmlns:a16="http://schemas.microsoft.com/office/drawing/2014/main" id="{87A9DD87-A927-4E19-9949-BF005397757D}"/>
              </a:ext>
            </a:extLst>
          </p:cNvPr>
          <p:cNvSpPr/>
          <p:nvPr/>
        </p:nvSpPr>
        <p:spPr>
          <a:xfrm>
            <a:off x="2286000" y="5181600"/>
            <a:ext cx="533400" cy="533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57C41F9-4DD4-46B3-A9DF-62AC7CBB73C0}"/>
              </a:ext>
            </a:extLst>
          </p:cNvPr>
          <p:cNvSpPr>
            <a:spLocks noGrp="1"/>
          </p:cNvSpPr>
          <p:nvPr>
            <p:ph type="title"/>
          </p:nvPr>
        </p:nvSpPr>
        <p:spPr/>
        <p:txBody>
          <a:bodyPr/>
          <a:lstStyle/>
          <a:p>
            <a:r>
              <a:rPr lang="en-US" altLang="en-US"/>
              <a:t>EP Parameters: </a:t>
            </a:r>
            <a:r>
              <a:rPr lang="en-US" altLang="en-US" sz="2800"/>
              <a:t>Functions</a:t>
            </a:r>
            <a:endParaRPr lang="nl-NL" altLang="en-US" sz="2800"/>
          </a:p>
        </p:txBody>
      </p:sp>
      <p:sp>
        <p:nvSpPr>
          <p:cNvPr id="5123" name="Content Placeholder 2">
            <a:extLst>
              <a:ext uri="{FF2B5EF4-FFF2-40B4-BE49-F238E27FC236}">
                <a16:creationId xmlns:a16="http://schemas.microsoft.com/office/drawing/2014/main" id="{AE13D2B7-1756-468E-B8F0-E800BC42F950}"/>
              </a:ext>
            </a:extLst>
          </p:cNvPr>
          <p:cNvSpPr>
            <a:spLocks noGrp="1"/>
          </p:cNvSpPr>
          <p:nvPr>
            <p:ph idx="1"/>
          </p:nvPr>
        </p:nvSpPr>
        <p:spPr>
          <a:xfrm>
            <a:off x="539750" y="1787525"/>
            <a:ext cx="8001000" cy="4267200"/>
          </a:xfrm>
        </p:spPr>
        <p:txBody>
          <a:bodyPr/>
          <a:lstStyle/>
          <a:p>
            <a:pPr marL="0" indent="0">
              <a:buFont typeface="Wingdings" panose="05000000000000000000" pitchFamily="2" charset="2"/>
              <a:buNone/>
              <a:defRPr/>
            </a:pPr>
            <a:r>
              <a:rPr lang="nl-NL" altLang="en-US" dirty="0"/>
              <a:t>There are about 75 of these </a:t>
            </a:r>
          </a:p>
          <a:p>
            <a:pPr marL="0" indent="0">
              <a:buFont typeface="Wingdings" panose="05000000000000000000" pitchFamily="2" charset="2"/>
              <a:buNone/>
              <a:defRPr/>
            </a:pPr>
            <a:r>
              <a:rPr lang="nl-NL" altLang="en-US" dirty="0"/>
              <a:t>categorised in the help</a:t>
            </a:r>
          </a:p>
          <a:p>
            <a:pPr marL="0" indent="0">
              <a:buFont typeface="Wingdings" panose="05000000000000000000" pitchFamily="2" charset="2"/>
              <a:buNone/>
              <a:defRPr/>
            </a:pPr>
            <a:r>
              <a:rPr lang="nl-NL" altLang="en-US" sz="2000" dirty="0"/>
              <a:t>(Help/OneTickEventProcessorGuide/Built-on Event Processors/Calalog of Built-in functions) as:</a:t>
            </a:r>
          </a:p>
          <a:p>
            <a:pPr>
              <a:defRPr/>
            </a:pPr>
            <a:r>
              <a:rPr lang="nl-NL" altLang="en-US" sz="2000" dirty="0"/>
              <a:t>Date/Time functions</a:t>
            </a:r>
          </a:p>
          <a:p>
            <a:pPr>
              <a:defRPr/>
            </a:pPr>
            <a:r>
              <a:rPr lang="nl-NL" altLang="en-US" sz="2000" dirty="0"/>
              <a:t>Math function</a:t>
            </a:r>
          </a:p>
          <a:p>
            <a:pPr>
              <a:defRPr/>
            </a:pPr>
            <a:r>
              <a:rPr lang="nl-NL" altLang="en-US" sz="2000" dirty="0"/>
              <a:t>Misc functions</a:t>
            </a:r>
          </a:p>
          <a:p>
            <a:pPr>
              <a:defRPr/>
            </a:pPr>
            <a:r>
              <a:rPr lang="nl-NL" altLang="en-US" sz="2000" dirty="0"/>
              <a:t>String functions</a:t>
            </a:r>
          </a:p>
          <a:p>
            <a:pPr>
              <a:defRPr/>
            </a:pPr>
            <a:r>
              <a:rPr lang="nl-NL" altLang="en-US" sz="2000" dirty="0"/>
              <a:t>Join functions</a:t>
            </a:r>
          </a:p>
          <a:p>
            <a:pPr marL="0" indent="0">
              <a:buFont typeface="Wingdings" panose="05000000000000000000" pitchFamily="2" charset="2"/>
              <a:buNone/>
              <a:defRPr/>
            </a:pPr>
            <a:r>
              <a:rPr lang="nl-NL" altLang="en-US" sz="2000" dirty="0"/>
              <a:t>We won’t go through all of these. We’ve seen some and we’ll see more.</a:t>
            </a:r>
          </a:p>
        </p:txBody>
      </p:sp>
      <p:sp>
        <p:nvSpPr>
          <p:cNvPr id="10244" name="Slide Number Placeholder 3">
            <a:extLst>
              <a:ext uri="{FF2B5EF4-FFF2-40B4-BE49-F238E27FC236}">
                <a16:creationId xmlns:a16="http://schemas.microsoft.com/office/drawing/2014/main" id="{A3C7ADB1-3D48-46EE-9137-CC93A81E07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F8C43E1-A726-43B7-BFBE-30A6EC398D62}" type="slidenum">
              <a:rPr lang="en-US" altLang="en-US" sz="1200" smtClean="0"/>
              <a:pPr>
                <a:spcBef>
                  <a:spcPct val="0"/>
                </a:spcBef>
                <a:buClrTx/>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32BC5BB-0F8B-4525-9D3F-D38120C8EE2F}"/>
              </a:ext>
            </a:extLst>
          </p:cNvPr>
          <p:cNvSpPr>
            <a:spLocks noGrp="1"/>
          </p:cNvSpPr>
          <p:nvPr>
            <p:ph type="title"/>
          </p:nvPr>
        </p:nvSpPr>
        <p:spPr/>
        <p:txBody>
          <a:bodyPr/>
          <a:lstStyle/>
          <a:p>
            <a:r>
              <a:rPr lang="en-US" altLang="en-US"/>
              <a:t>EP Parameters: </a:t>
            </a:r>
            <a:r>
              <a:rPr lang="en-US" altLang="en-US" sz="2800"/>
              <a:t>Functions</a:t>
            </a:r>
            <a:endParaRPr lang="nl-NL" altLang="en-US" sz="2800"/>
          </a:p>
        </p:txBody>
      </p:sp>
      <p:sp>
        <p:nvSpPr>
          <p:cNvPr id="11267" name="Content Placeholder 2">
            <a:extLst>
              <a:ext uri="{FF2B5EF4-FFF2-40B4-BE49-F238E27FC236}">
                <a16:creationId xmlns:a16="http://schemas.microsoft.com/office/drawing/2014/main" id="{4B4E942A-161F-4118-B1AC-B6B1AED50B99}"/>
              </a:ext>
            </a:extLst>
          </p:cNvPr>
          <p:cNvSpPr>
            <a:spLocks noGrp="1"/>
          </p:cNvSpPr>
          <p:nvPr>
            <p:ph idx="1"/>
          </p:nvPr>
        </p:nvSpPr>
        <p:spPr>
          <a:xfrm>
            <a:off x="539750" y="1787525"/>
            <a:ext cx="8001000" cy="4267200"/>
          </a:xfrm>
        </p:spPr>
        <p:txBody>
          <a:bodyPr/>
          <a:lstStyle/>
          <a:p>
            <a:pPr marL="0" indent="0">
              <a:buFont typeface="Wingdings" panose="05000000000000000000" pitchFamily="2" charset="2"/>
              <a:buNone/>
            </a:pPr>
            <a:r>
              <a:rPr lang="nl-NL" altLang="en-US" sz="2000" dirty="0"/>
              <a:t>But we’ll look at 2 here that are VERY useful.</a:t>
            </a:r>
          </a:p>
          <a:p>
            <a:pPr marL="0" indent="0">
              <a:buFont typeface="Wingdings" panose="05000000000000000000" pitchFamily="2" charset="2"/>
              <a:buNone/>
            </a:pPr>
            <a:endParaRPr lang="nl-NL" altLang="en-US" sz="2000" dirty="0"/>
          </a:p>
          <a:p>
            <a:pPr marL="0" indent="0">
              <a:buFont typeface="Wingdings" panose="05000000000000000000" pitchFamily="2" charset="2"/>
              <a:buNone/>
            </a:pPr>
            <a:endParaRPr lang="nl-NL" altLang="en-US" sz="2000" dirty="0"/>
          </a:p>
        </p:txBody>
      </p:sp>
      <p:sp>
        <p:nvSpPr>
          <p:cNvPr id="11268" name="Slide Number Placeholder 3">
            <a:extLst>
              <a:ext uri="{FF2B5EF4-FFF2-40B4-BE49-F238E27FC236}">
                <a16:creationId xmlns:a16="http://schemas.microsoft.com/office/drawing/2014/main" id="{336067C2-16CB-436B-BD07-E7FE8D0CEB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A87C2A8-3E6E-4FD0-99DF-551059CAFDFB}" type="slidenum">
              <a:rPr lang="en-US" altLang="en-US" sz="1200" smtClean="0"/>
              <a:pPr>
                <a:spcBef>
                  <a:spcPct val="0"/>
                </a:spcBef>
                <a:buClrTx/>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2151301-F5CB-4DDD-945F-BD6DE3456430}"/>
              </a:ext>
            </a:extLst>
          </p:cNvPr>
          <p:cNvSpPr>
            <a:spLocks noGrp="1"/>
          </p:cNvSpPr>
          <p:nvPr>
            <p:ph type="title"/>
          </p:nvPr>
        </p:nvSpPr>
        <p:spPr/>
        <p:txBody>
          <a:bodyPr/>
          <a:lstStyle/>
          <a:p>
            <a:r>
              <a:rPr lang="en-US" altLang="en-US"/>
              <a:t>EP Parameters: </a:t>
            </a:r>
            <a:r>
              <a:rPr lang="en-US" altLang="en-US" sz="2800"/>
              <a:t>Functions</a:t>
            </a:r>
            <a:endParaRPr lang="nl-NL" altLang="en-US" sz="2800"/>
          </a:p>
        </p:txBody>
      </p:sp>
      <p:sp>
        <p:nvSpPr>
          <p:cNvPr id="12291" name="Content Placeholder 2">
            <a:extLst>
              <a:ext uri="{FF2B5EF4-FFF2-40B4-BE49-F238E27FC236}">
                <a16:creationId xmlns:a16="http://schemas.microsoft.com/office/drawing/2014/main" id="{AB2C138A-594E-4EC6-A57F-6F17CA38338B}"/>
              </a:ext>
            </a:extLst>
          </p:cNvPr>
          <p:cNvSpPr>
            <a:spLocks noGrp="1"/>
          </p:cNvSpPr>
          <p:nvPr>
            <p:ph idx="1"/>
          </p:nvPr>
        </p:nvSpPr>
        <p:spPr>
          <a:xfrm>
            <a:off x="539750" y="1787525"/>
            <a:ext cx="8001000" cy="4267200"/>
          </a:xfrm>
        </p:spPr>
        <p:txBody>
          <a:bodyPr/>
          <a:lstStyle/>
          <a:p>
            <a:pPr marL="0" indent="0">
              <a:buFont typeface="Wingdings" panose="05000000000000000000" pitchFamily="2" charset="2"/>
              <a:buNone/>
            </a:pPr>
            <a:r>
              <a:rPr lang="nl-NL" altLang="en-US" sz="2000" dirty="0"/>
              <a:t>But we’ll look at 2 here that are  VERY useful.</a:t>
            </a:r>
          </a:p>
          <a:p>
            <a:pPr marL="0" indent="0">
              <a:buFont typeface="Wingdings" panose="05000000000000000000" pitchFamily="2" charset="2"/>
              <a:buNone/>
            </a:pPr>
            <a:r>
              <a:rPr lang="nl-NL" altLang="en-US" sz="2000" dirty="0"/>
              <a:t>The time_shift() function.</a:t>
            </a:r>
          </a:p>
          <a:p>
            <a:pPr marL="0" indent="0">
              <a:buFont typeface="Wingdings" panose="05000000000000000000" pitchFamily="2" charset="2"/>
              <a:buNone/>
            </a:pPr>
            <a:r>
              <a:rPr lang="nl-NL" altLang="en-US" sz="2000" dirty="0"/>
              <a:t>In the old days, before May 2013, if you wanted to compare data with data N seconds before or after (and you may have many values for N) . </a:t>
            </a:r>
          </a:p>
          <a:p>
            <a:pPr marL="0" indent="0">
              <a:buFont typeface="Wingdings" panose="05000000000000000000" pitchFamily="2" charset="2"/>
              <a:buNone/>
            </a:pPr>
            <a:r>
              <a:rPr lang="nl-NL" altLang="en-US" sz="2000" dirty="0"/>
              <a:t>You had to do something like this:  But now you can do this:</a:t>
            </a:r>
          </a:p>
          <a:p>
            <a:pPr marL="0" indent="0">
              <a:buFont typeface="Wingdings" panose="05000000000000000000" pitchFamily="2" charset="2"/>
              <a:buNone/>
            </a:pPr>
            <a:r>
              <a:rPr lang="nl-NL" altLang="en-US" sz="2000" dirty="0"/>
              <a:t>				    </a:t>
            </a:r>
          </a:p>
          <a:p>
            <a:pPr marL="0" indent="0">
              <a:buFont typeface="Wingdings" panose="05000000000000000000" pitchFamily="2" charset="2"/>
              <a:buNone/>
            </a:pPr>
            <a:endParaRPr lang="nl-NL" altLang="en-US" sz="2000" dirty="0"/>
          </a:p>
          <a:p>
            <a:pPr marL="0" indent="0">
              <a:buFont typeface="Wingdings" panose="05000000000000000000" pitchFamily="2" charset="2"/>
              <a:buNone/>
            </a:pPr>
            <a:endParaRPr lang="nl-NL" altLang="en-US" sz="2000" dirty="0"/>
          </a:p>
        </p:txBody>
      </p:sp>
      <p:sp>
        <p:nvSpPr>
          <p:cNvPr id="12292" name="Slide Number Placeholder 3">
            <a:extLst>
              <a:ext uri="{FF2B5EF4-FFF2-40B4-BE49-F238E27FC236}">
                <a16:creationId xmlns:a16="http://schemas.microsoft.com/office/drawing/2014/main" id="{721167C6-51F6-4550-ADC3-5EB54AAB40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71793F9-0A68-4379-86BA-955621A2B37E}" type="slidenum">
              <a:rPr lang="en-US" altLang="en-US" sz="1200" smtClean="0"/>
              <a:pPr>
                <a:spcBef>
                  <a:spcPct val="0"/>
                </a:spcBef>
                <a:buClrTx/>
                <a:buFontTx/>
                <a:buNone/>
              </a:pPr>
              <a:t>9</a:t>
            </a:fld>
            <a:endParaRPr lang="en-US" altLang="en-US" sz="1200"/>
          </a:p>
        </p:txBody>
      </p:sp>
      <p:pic>
        <p:nvPicPr>
          <p:cNvPr id="12293" name="Picture 1">
            <a:extLst>
              <a:ext uri="{FF2B5EF4-FFF2-40B4-BE49-F238E27FC236}">
                <a16:creationId xmlns:a16="http://schemas.microsoft.com/office/drawing/2014/main" id="{85CD02B8-B5BA-443B-A815-A831E516C3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675" y="3863975"/>
            <a:ext cx="40624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2">
            <a:extLst>
              <a:ext uri="{FF2B5EF4-FFF2-40B4-BE49-F238E27FC236}">
                <a16:creationId xmlns:a16="http://schemas.microsoft.com/office/drawing/2014/main" id="{E48EDD7E-5CF5-416E-834F-1DFBB4C6C0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3870325"/>
            <a:ext cx="47656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ction Button: Forward or Next 6">
            <a:hlinkClick r:id="rId4" action="ppaction://program" highlightClick="1"/>
            <a:extLst>
              <a:ext uri="{FF2B5EF4-FFF2-40B4-BE49-F238E27FC236}">
                <a16:creationId xmlns:a16="http://schemas.microsoft.com/office/drawing/2014/main" id="{9FE8C448-A77A-4BDE-861B-364E0F198571}"/>
              </a:ext>
            </a:extLst>
          </p:cNvPr>
          <p:cNvSpPr/>
          <p:nvPr/>
        </p:nvSpPr>
        <p:spPr>
          <a:xfrm>
            <a:off x="3621088" y="4038600"/>
            <a:ext cx="304800"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7">
            <a:hlinkClick r:id="rId5" action="ppaction://program" highlightClick="1"/>
            <a:extLst>
              <a:ext uri="{FF2B5EF4-FFF2-40B4-BE49-F238E27FC236}">
                <a16:creationId xmlns:a16="http://schemas.microsoft.com/office/drawing/2014/main" id="{A83D6A38-D639-4208-9CB5-EB9B2E475C54}"/>
              </a:ext>
            </a:extLst>
          </p:cNvPr>
          <p:cNvSpPr/>
          <p:nvPr/>
        </p:nvSpPr>
        <p:spPr>
          <a:xfrm>
            <a:off x="7772400" y="4114800"/>
            <a:ext cx="304800"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2552</TotalTime>
  <Words>1042</Words>
  <Application>Microsoft Office PowerPoint</Application>
  <PresentationFormat>On-screen Show (4:3)</PresentationFormat>
  <Paragraphs>162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Verdana</vt:lpstr>
      <vt:lpstr>Wingdings</vt:lpstr>
      <vt:lpstr>Profile</vt:lpstr>
      <vt:lpstr>OneTick Training</vt:lpstr>
      <vt:lpstr>EP Parameters</vt:lpstr>
      <vt:lpstr>EP Parameters: Fixed expressions</vt:lpstr>
      <vt:lpstr>EP Parameters: Fixed expressions</vt:lpstr>
      <vt:lpstr>EP Parameters: Fixed expressions</vt:lpstr>
      <vt:lpstr>EP Parameters: Variable expressions</vt:lpstr>
      <vt:lpstr>EP Parameters: Functions</vt:lpstr>
      <vt:lpstr>EP Parameters: Functions</vt:lpstr>
      <vt:lpstr>EP Parameters: Functions</vt:lpstr>
      <vt:lpstr>EP Parameters: Functions</vt:lpstr>
      <vt:lpstr>EP Parameters: Functions case()</vt:lpstr>
      <vt:lpstr>EP Parameters: The eval() function</vt:lpstr>
      <vt:lpstr>EP Parameters: The eval() function</vt:lpstr>
      <vt:lpstr>EP Parameters: The eval() function</vt:lpstr>
      <vt:lpstr>EP Parameters: The eval() function</vt:lpstr>
      <vt:lpstr>EP Parameters: The eval() function</vt:lpstr>
      <vt:lpstr>EP Parameters: Using EPs as functions</vt:lpstr>
      <vt:lpstr>EP Parameters: Using EPs as functions</vt:lpstr>
      <vt:lpstr>EP Parameters: Using EPs as functions</vt:lpstr>
      <vt:lpstr>Query Parameters:</vt:lpstr>
      <vt:lpstr>Query Parameters:</vt:lpstr>
      <vt:lpstr>Symbol Parameters: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137</cp:revision>
  <dcterms:created xsi:type="dcterms:W3CDTF">2009-04-19T19:34:14Z</dcterms:created>
  <dcterms:modified xsi:type="dcterms:W3CDTF">2018-03-07T19:29:29Z</dcterms:modified>
</cp:coreProperties>
</file>