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84" r:id="rId2"/>
    <p:sldId id="305" r:id="rId3"/>
    <p:sldId id="307" r:id="rId4"/>
    <p:sldId id="308" r:id="rId5"/>
    <p:sldId id="310" r:id="rId6"/>
    <p:sldId id="30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1E77B5-B1E3-4663-BA21-F2CD6AC08B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820080C-ADC1-463E-B190-C4EAA1CB5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D4F358-9BD7-4A14-B26D-4086280054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D95B3D6-F753-4537-8A45-F287AD9763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BB975B2-88F0-4EAD-A80F-329BF401F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36B95B8-4A69-4862-85D5-D4CF7E59E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95092F-90C0-4FD0-8144-2129631AA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5BD7089A-F621-4DF0-B390-7F2E1ABD2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CB43F88E-F05A-473D-88F5-1C0BAD482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DA3AA5-29F8-45D9-B76B-4E875DD0A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D11E37-5B9E-4B3E-86BC-26D5EE342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9D91ADF-E754-411B-BDEC-E0F9BCF78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5518-18A2-43D1-870A-59AB59588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5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617AA5-9E18-4BD5-8E27-06C6F4A54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207174D-57D4-4D0A-A8C3-0C0596848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A9A1136-7969-4FF2-B993-05BD81AD2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A0D9-9EBD-4FB4-AA9F-B0758728E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99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686BFE-D681-4985-A088-444025819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125977-E0F7-487E-B2D5-D216AB7A3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E37F38-512B-4DAD-ADE0-AA710875A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B2BFC-FB91-4DB9-9B0F-DD0D86A59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12CD32-FFD1-4168-B0A9-E04AA2B5D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165494-348C-4BA2-8401-3A252C841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845713-ED76-412C-8A63-EBE60731C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4159-4A1B-4C6A-9907-4BC53EC06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FF056D-A430-47E5-A048-93D469A5B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855651-E81C-422F-BA9B-4FA01708B1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329C5C1-B4B1-4257-B129-02B49E52F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7F015-0456-4F9E-94D7-A2C63D26E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3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61A8D6-0892-429C-B5F0-B6E720A1F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3B954E5-4559-448F-B0C2-D63D3859D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AC20E3B-D8E6-418B-8292-825B006B8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33C3-39E2-487B-A7F8-5FCDA4A15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5548F-8A77-4D23-8A49-89EDA0884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34289-267F-4A03-9984-788C4A6E6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D5CC1-5F04-4E44-9727-BB1692746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F76B-E729-4721-9DDA-D34196A338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3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EE0CE5B-1626-4775-B1D5-07E3C3940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7315143-E775-49D5-BE3E-097325BDC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83B290-A5FF-4528-8A86-24945D10B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9839E-A949-4E48-95AA-41EBFFC83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5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97B748D-EC4A-4CAD-8572-8229F10E2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D3B509-C8D7-4665-8469-E80CBB611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9081A79-3D8C-4249-8E3C-12C482DAC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F5B57-44AC-4A38-B2FB-4C7A957D9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05E11E-8D51-483C-B074-5AD42DB75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A80B06-6D0A-4C87-B506-EDC85A550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E03DF81-5E24-47A8-B704-DEB938311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7D129-4497-40A9-8A44-A2851DC214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2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FF3463-0F47-4350-93D0-F9167C567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CE06BF-5C98-42A8-BF0F-492DFF07C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F511CBF-C3D9-4963-93DC-4B6EA46D0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0DFCD-30D9-4914-958F-1A5CDBA34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9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186C8F2-75D4-435C-B044-4ABA72718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30424EFA-A67B-468D-99BC-5B569BAF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11BCA0F5-78B9-4168-9A1E-B6F1393E3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A708D4F-97FB-4280-A1E5-CD7404D3F0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2DBE534-BDE8-4175-ACEA-C2720BC091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818AFC6-5FCD-4FEB-B98A-CC3F940329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2C6371-4501-431D-AEE1-3A6F136F8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5872D7A0-9A5E-4E9D-9EA2-F3B26943E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A59593C6-765E-444A-88D3-717D8F5A1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4_PTS_StringStuff.ot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4_PTS_Tick_List.ot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4_PTS_FunctionsAndDescriptors.ot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h%20ms-its:C:/omd/one_market_data/one_tick/bin/OneTickDisplay.chm::EP/PER_TICK_SCRIP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0C9493D5-FF60-4D6B-B79D-656D99351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413D53-A977-4D5E-834E-4B8932772D3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492DCAE-2E1E-47F9-9AE7-23254B2C8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975D5BC-AB2E-4095-9A43-7A41B330EF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PER_TICK_SCRIPT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35B56D2-4A45-45B0-88E4-53B8912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E04CD2-FC44-4690-94F2-46050A4BD56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2D456E6-E879-456E-935C-905D4145C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PER_TICK_SCRIPT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7162CCB-8FE7-476E-9308-F48D50371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en-US" sz="1800" dirty="0"/>
              <a:t>Allows running of scripts with C like syntax to modify or filter incoming ticks.</a:t>
            </a:r>
          </a:p>
          <a:p>
            <a:pPr lvl="1" eaLnBrk="1" hangingPunct="1">
              <a:defRPr/>
            </a:pPr>
            <a:r>
              <a:rPr lang="en-US" altLang="en-US" sz="1800" dirty="0"/>
              <a:t>Originally designed for cases where there are very many field updates (UPDATE_FIELD and UPDATE_FIELDS) and/or field additions (ADD_FIELD and ADD_FIELDS) to simplify and optimize such cases.</a:t>
            </a:r>
          </a:p>
          <a:p>
            <a:pPr lvl="1" eaLnBrk="1" hangingPunct="1">
              <a:defRPr/>
            </a:pPr>
            <a:r>
              <a:rPr lang="en-US" altLang="en-US" sz="1800" dirty="0"/>
              <a:t>Can be used with TICK_LISTs to iterate through a set of ticks.</a:t>
            </a:r>
          </a:p>
          <a:p>
            <a:pPr lvl="1" eaLnBrk="1" hangingPunct="1">
              <a:defRPr/>
            </a:pPr>
            <a:r>
              <a:rPr lang="en-US" altLang="en-US" sz="1800" dirty="0"/>
              <a:t>Useful in many other cases.</a:t>
            </a:r>
          </a:p>
          <a:p>
            <a:pPr lvl="1" eaLnBrk="1" hangingPunct="1">
              <a:defRPr/>
            </a:pPr>
            <a:r>
              <a:rPr lang="en-US" altLang="en-US" sz="1800" dirty="0"/>
              <a:t>Examples….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BEE4DFAF-C2FA-49A5-A561-A85DF498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154896-C5FF-4359-956C-F8D223F5A19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14561AC-534D-4A7F-B78D-1FAC5A7F6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PER_TICK_SCRIPT</a:t>
            </a:r>
          </a:p>
        </p:txBody>
      </p:sp>
      <p:sp>
        <p:nvSpPr>
          <p:cNvPr id="6148" name="Content Placeholder 1">
            <a:extLst>
              <a:ext uri="{FF2B5EF4-FFF2-40B4-BE49-F238E27FC236}">
                <a16:creationId xmlns:a16="http://schemas.microsoft.com/office/drawing/2014/main" id="{5E903DE4-FA48-43C2-ACD4-2527A4FC3A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143000"/>
            <a:ext cx="8012113" cy="3276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Example 1: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Silly string analysis example (but how would you do this without PER_TICK_SCRIPT ?)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We have a comma separated string with any length and potentially empty elements.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We want to create a field containing the count of non-empty elements and a field containing the first 4 non-empty elements as a comma separated string.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13" name="Action Button: Forward or Next 1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A520374E-BB38-4246-BE98-2898E45D341B}"/>
              </a:ext>
            </a:extLst>
          </p:cNvPr>
          <p:cNvSpPr/>
          <p:nvPr/>
        </p:nvSpPr>
        <p:spPr>
          <a:xfrm>
            <a:off x="762000" y="4875213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7EC8B36-A2B5-480E-9473-78FC1386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CF4190-BED1-4CC1-90CE-1625A242777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53A6180-EA26-467C-B27F-A045D29C5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PER_TICK_SCRIPT</a:t>
            </a:r>
          </a:p>
        </p:txBody>
      </p:sp>
      <p:sp>
        <p:nvSpPr>
          <p:cNvPr id="7172" name="Content Placeholder 1">
            <a:extLst>
              <a:ext uri="{FF2B5EF4-FFF2-40B4-BE49-F238E27FC236}">
                <a16:creationId xmlns:a16="http://schemas.microsoft.com/office/drawing/2014/main" id="{1D9AC95C-7483-45EF-8E21-4BEE7EBC0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143000"/>
            <a:ext cx="8012113" cy="3276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Example 2: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/>
              <a:t>We want to iterate through all of a set of ticks from multiple symbols accumulating a count of ticks. (Even sillier example. Much easier with standard aggregators – But shows the use of a TICK_LIST)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13" name="Action Button: Forward or Next 1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F47FDE0C-0EE3-47BE-AB3A-CF0223027D31}"/>
              </a:ext>
            </a:extLst>
          </p:cNvPr>
          <p:cNvSpPr/>
          <p:nvPr/>
        </p:nvSpPr>
        <p:spPr>
          <a:xfrm>
            <a:off x="762000" y="4875213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F647956-9711-432A-8F01-478A9638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F718F7-BD07-445F-ADB7-7CA898A5AD3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82274AD-7619-4573-BDF9-7BC443FDC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PER_TICK_SCRIPT</a:t>
            </a:r>
          </a:p>
        </p:txBody>
      </p:sp>
      <p:sp>
        <p:nvSpPr>
          <p:cNvPr id="8196" name="Content Placeholder 1">
            <a:extLst>
              <a:ext uri="{FF2B5EF4-FFF2-40B4-BE49-F238E27FC236}">
                <a16:creationId xmlns:a16="http://schemas.microsoft.com/office/drawing/2014/main" id="{6374A30C-7C91-4913-A9EB-B1C53377F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143000"/>
            <a:ext cx="8012113" cy="3276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 dirty="0"/>
              <a:t>Example 3: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 dirty="0"/>
              <a:t>The Special Local Variable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b="1" dirty="0"/>
              <a:t>LOCAL::INPUT_TICK_DESCRIPTOR_FIELDS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/>
              <a:t>Allows you to query the field names in the tick and access the field referenced by those names.</a:t>
            </a: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400" dirty="0"/>
          </a:p>
        </p:txBody>
      </p:sp>
      <p:sp>
        <p:nvSpPr>
          <p:cNvPr id="13" name="Action Button: Forward or Next 1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F47FDE0C-0EE3-47BE-AB3A-CF0223027D31}"/>
              </a:ext>
            </a:extLst>
          </p:cNvPr>
          <p:cNvSpPr/>
          <p:nvPr/>
        </p:nvSpPr>
        <p:spPr>
          <a:xfrm>
            <a:off x="762000" y="4875213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B06945AC-6A59-4C46-B0D2-2EAEE85A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8DAB1-4872-4736-9E5D-69ACC9BBA3E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C195595-C9D1-476E-A53A-15700ABD4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PER_TICK_SCRIPT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2730C-D372-4DFB-834D-FB9491DF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7824788" cy="198120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While loops</a:t>
            </a:r>
          </a:p>
          <a:p>
            <a:pPr>
              <a:defRPr/>
            </a:pPr>
            <a:r>
              <a:rPr lang="en-GB" sz="2400" dirty="0"/>
              <a:t>Return statement: “return &lt;Boolean expression&gt;” allows creation of filters.</a:t>
            </a:r>
          </a:p>
          <a:p>
            <a:pPr>
              <a:defRPr/>
            </a:pPr>
            <a:r>
              <a:rPr lang="en-GB" sz="2400" dirty="0"/>
              <a:t>Callable functions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400" dirty="0"/>
          </a:p>
        </p:txBody>
      </p:sp>
      <p:sp>
        <p:nvSpPr>
          <p:cNvPr id="13" name="Action Button: Forward or Next 1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C4442F2F-D0EB-4923-AA74-577214A5239F}"/>
              </a:ext>
            </a:extLst>
          </p:cNvPr>
          <p:cNvSpPr/>
          <p:nvPr/>
        </p:nvSpPr>
        <p:spPr>
          <a:xfrm>
            <a:off x="762000" y="5486400"/>
            <a:ext cx="457200" cy="455613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1DD6E8F9-DA2F-4BA7-8BA4-079C8B7D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586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Other features</a:t>
            </a:r>
            <a:r>
              <a:rPr lang="en-GB" altLang="en-US"/>
              <a:t>:</a:t>
            </a:r>
          </a:p>
        </p:txBody>
      </p:sp>
      <p:sp>
        <p:nvSpPr>
          <p:cNvPr id="9223" name="TextBox 3">
            <a:extLst>
              <a:ext uri="{FF2B5EF4-FFF2-40B4-BE49-F238E27FC236}">
                <a16:creationId xmlns:a16="http://schemas.microsoft.com/office/drawing/2014/main" id="{7108BA53-1800-4A04-894D-4D7FC07C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All explained in the help….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2091</TotalTime>
  <Words>286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</vt:lpstr>
      <vt:lpstr>Wingdings</vt:lpstr>
      <vt:lpstr>Profile</vt:lpstr>
      <vt:lpstr>OneTick Training</vt:lpstr>
      <vt:lpstr>PER_TICK_SCRIPT</vt:lpstr>
      <vt:lpstr>PER_TICK_SCRIPT</vt:lpstr>
      <vt:lpstr>PER_TICK_SCRIPT</vt:lpstr>
      <vt:lpstr>PER_TICK_SCRIPT</vt:lpstr>
      <vt:lpstr>PER_TICK_SCRIPT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92</cp:revision>
  <dcterms:created xsi:type="dcterms:W3CDTF">2009-04-19T19:34:14Z</dcterms:created>
  <dcterms:modified xsi:type="dcterms:W3CDTF">2018-04-11T13:16:36Z</dcterms:modified>
</cp:coreProperties>
</file>