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84" r:id="rId2"/>
    <p:sldId id="305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91E77B5-B1E3-4663-BA21-F2CD6AC08B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820080C-ADC1-463E-B190-C4EAA1CB54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A5252B0-9B0F-41A3-9927-4F8B832ABA8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D95B3D6-F753-4537-8A45-F287AD9763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BB975B2-88F0-4EAD-A80F-329BF401F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36B95B8-4A69-4862-85D5-D4CF7E59EA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550104-F964-475B-8A8D-6E03F2F1B9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31764F93-E15B-4F04-9C0E-5F825F9BE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DE3B6F3D-F4CA-4D41-8AA4-8B8D72D39B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DCE218-482E-4954-B46E-14B229AA27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431BA38-DCC1-4C15-9059-7AE056A2D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FF6B44D-14C0-4005-8874-505C95761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3141B-6648-46BB-98D6-B7A2629BB7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31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ACF226-F571-4D54-B897-178713C179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29AA921-D608-4213-9C9E-CAE0363CFC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C634B74-302F-4D90-902E-1D2894F6C7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4A464-F187-4FC1-9556-F7B8DABD6A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4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D99F363-51B9-457E-9614-BB61A6BDCC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C0C9E9A-F851-4F81-969B-4BAEEA015E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5C5486-00E6-4CC0-A269-BD9E698DA1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A1FEA-2746-4943-BDDD-1BFCC54DC3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43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6DD877-C655-4701-B92F-6CF3F843D3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ECC363E-C71E-4AC1-A801-B32F7385A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D16D155-CD32-4395-A69E-DF09F869DA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B42CA-388E-4B2F-B805-DC560EE11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89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8B45F0-C994-49A6-A321-62E86EBC1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2BF5733-977B-48B2-815A-53ADEAD69D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D88E9E-F0A7-4CBE-8691-18C4F5174A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381AA-9AD2-4597-90CC-AE32EDC1D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9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9CD1C7-7328-42F5-8B62-DD95CBD0E3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73E08E1-5E4A-45D5-88F8-CC93F96C1F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F6F532A-017C-4BB9-906B-B288754413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2397C-78F2-4756-9B20-B3C1E5270B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13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C9EC2-7581-404D-9E85-CEC701DF0F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B7C3E7-1D60-42B1-B8E7-ABCB1A39A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24F91-FE2C-45C1-889E-9C584DAAFC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E9352-5739-4079-BE84-8652BC78E5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88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F1A43D1-FDA8-452E-9946-D1A430F6EB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6E4E78C-5ACB-49EA-8BD8-22D4E505B7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8AB71FE-E097-4D56-9027-63160FFC15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0C332-7FD9-4398-83EE-51B94BBC4D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50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D349E58-7D4D-4D00-85BE-778CD50B2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34B9EAC-983B-4DA6-95B6-56B1E380FD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F407BA-EF38-4125-893B-BB32C1742F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CC707-DD09-4CA4-AC69-B678B7DED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47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EA07E1-0E0B-4936-8916-38C26F7654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820BF6D-6703-4BC8-AB0F-8951C3DEA7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676BA69-67EB-4503-B53B-3A25AC76A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AD572-4DFE-4782-8D0E-59B1DDB07D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45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F86806-0099-4156-9FC5-13012E4E00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E67524D-4AA6-4230-8CC2-5D5F0EF84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48B8AFA-8DCA-430C-81D5-325F7F7FA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28D3-8FE3-41BF-B411-463E6F237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2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A3F2CCA-8A34-41DB-BF3C-84DEA258F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79787B3B-682F-4B84-A981-D961C5A4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681EAE94-2D20-4BE7-B21E-26B08A381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A708D4F-97FB-4280-A1E5-CD7404D3F0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2DBE534-BDE8-4175-ACEA-C2720BC091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818AFC6-5FCD-4FEB-B98A-CC3F940329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5E83CC-B728-4678-8341-761E362E9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F0541948-5937-48A4-A001-B7EB0F95B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0971D10A-14B9-4754-B5B6-EC4A24D39E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3400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OneTickDisplay.exe%20Q16_SplitQueryOutput.ot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35E5CFFB-73EF-4197-B03D-C0C746879F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BE020A-972E-4FA2-A5B5-66C7B8C74A46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230809FE-6A81-470D-A303-40BA369CFF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OneTick Training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9B1A21D-D6BB-4B30-B658-066280C95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23622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SPLIT_QUERY_OUTPUT_BY_SYMBOL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D139A8C9-D6D8-4EB8-B85E-7D72965A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15F6D6-D85A-4BFA-AFF9-51A8BAA1035A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1FB07B8-8A07-40E0-8F24-76AB2A193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sz="2800" b="1"/>
              <a:t>SPLIT_QUERY_OUTPUT_BY_SYMBOL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7162CCB-8FE7-476E-9308-F48D50371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990600"/>
            <a:ext cx="8001000" cy="5029200"/>
          </a:xfrm>
        </p:spPr>
        <p:txBody>
          <a:bodyPr/>
          <a:lstStyle/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Designed to ingest an external timeseries of undifferentiated data, </a:t>
            </a:r>
            <a:r>
              <a:rPr lang="en-US" altLang="en-US" sz="2000" dirty="0" err="1"/>
              <a:t>e.g</a:t>
            </a:r>
            <a:r>
              <a:rPr lang="en-US" altLang="en-US" sz="2000" dirty="0"/>
              <a:t> a news feed, into ticks keyed by symbol based on fields in the incoming data.</a:t>
            </a:r>
            <a:r>
              <a:rPr lang="en-US" altLang="en-US" sz="1800" dirty="0"/>
              <a:t>  </a:t>
            </a:r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Can also be used to recreate a set of OneTick data by an alternative symbol. As in this example…</a:t>
            </a:r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But probably more usual to do such Symbol changes from a OneTick source at database load time (</a:t>
            </a:r>
            <a:r>
              <a:rPr lang="en-US" altLang="en-US" sz="1800" dirty="0" err="1"/>
              <a:t>otq</a:t>
            </a:r>
            <a:r>
              <a:rPr lang="en-US" altLang="en-US" sz="1800" dirty="0"/>
              <a:t> transform or in normalization).</a:t>
            </a:r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</p:txBody>
      </p:sp>
      <p:sp>
        <p:nvSpPr>
          <p:cNvPr id="2" name="Action Button: Go Forward or Next 1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09F077E6-300F-46CA-A98C-2DCC95E5B055}"/>
              </a:ext>
            </a:extLst>
          </p:cNvPr>
          <p:cNvSpPr/>
          <p:nvPr/>
        </p:nvSpPr>
        <p:spPr>
          <a:xfrm>
            <a:off x="1295400" y="3581400"/>
            <a:ext cx="381000" cy="3810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2110</TotalTime>
  <Words>97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Verdana</vt:lpstr>
      <vt:lpstr>Wingdings</vt:lpstr>
      <vt:lpstr>Profile</vt:lpstr>
      <vt:lpstr>OneTick Training</vt:lpstr>
      <vt:lpstr>SPLIT_QUERY_OUTPUT_BY_SYMBOL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OneTick Training</dc:title>
  <dc:creator>Andrew Diamond</dc:creator>
  <cp:lastModifiedBy>Andrew Diamond</cp:lastModifiedBy>
  <cp:revision>99</cp:revision>
  <dcterms:created xsi:type="dcterms:W3CDTF">2009-04-19T19:34:14Z</dcterms:created>
  <dcterms:modified xsi:type="dcterms:W3CDTF">2018-03-07T19:27:58Z</dcterms:modified>
</cp:coreProperties>
</file>