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639375" cy="3563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1" autoAdjust="0"/>
    <p:restoredTop sz="94660"/>
  </p:normalViewPr>
  <p:slideViewPr>
    <p:cSldViewPr snapToGrid="0">
      <p:cViewPr>
        <p:scale>
          <a:sx n="33" d="100"/>
          <a:sy n="33" d="100"/>
        </p:scale>
        <p:origin x="240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5832651"/>
            <a:ext cx="30293469" cy="1240778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18718924"/>
            <a:ext cx="26729531" cy="8604597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1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1897467"/>
            <a:ext cx="7684740" cy="302027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1897467"/>
            <a:ext cx="22608729" cy="302027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1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8885105"/>
            <a:ext cx="30738961" cy="14824987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3850342"/>
            <a:ext cx="30738961" cy="7796111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9487334"/>
            <a:ext cx="15146734" cy="226128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9487334"/>
            <a:ext cx="15146734" cy="226128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6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1897474"/>
            <a:ext cx="30738961" cy="6888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8736600"/>
            <a:ext cx="15077124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3018272"/>
            <a:ext cx="15077124" cy="191479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8736600"/>
            <a:ext cx="15151376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3018272"/>
            <a:ext cx="15151376" cy="191479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5131418"/>
            <a:ext cx="18042434" cy="25327056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5131418"/>
            <a:ext cx="18042434" cy="25327056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1897474"/>
            <a:ext cx="30738961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9487334"/>
            <a:ext cx="30738961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20E5-F36F-4736-9593-80640FDC443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33032428"/>
            <a:ext cx="1202828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76AF-C748-4F25-89AA-00965E09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5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FF7F2E-D604-42AE-8164-7E4A30BDACF3}"/>
              </a:ext>
            </a:extLst>
          </p:cNvPr>
          <p:cNvCxnSpPr/>
          <p:nvPr/>
        </p:nvCxnSpPr>
        <p:spPr>
          <a:xfrm>
            <a:off x="12357319" y="17783360"/>
            <a:ext cx="5316416" cy="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58DBCA-7F48-4696-BA69-74E1BF157DE6}"/>
              </a:ext>
            </a:extLst>
          </p:cNvPr>
          <p:cNvCxnSpPr>
            <a:cxnSpLocks/>
          </p:cNvCxnSpPr>
          <p:nvPr/>
        </p:nvCxnSpPr>
        <p:spPr>
          <a:xfrm flipV="1">
            <a:off x="17673735" y="14518485"/>
            <a:ext cx="0" cy="3264877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F86298-CD43-4DC2-9BB0-7E45CA1D2A25}"/>
              </a:ext>
            </a:extLst>
          </p:cNvPr>
          <p:cNvCxnSpPr>
            <a:cxnSpLocks/>
          </p:cNvCxnSpPr>
          <p:nvPr/>
        </p:nvCxnSpPr>
        <p:spPr>
          <a:xfrm flipV="1">
            <a:off x="12357319" y="14518483"/>
            <a:ext cx="5316416" cy="3259016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4596AB1-1159-4A30-AC7F-3760819EF18E}"/>
              </a:ext>
            </a:extLst>
          </p:cNvPr>
          <p:cNvSpPr/>
          <p:nvPr/>
        </p:nvSpPr>
        <p:spPr>
          <a:xfrm>
            <a:off x="-1836420" y="18261635"/>
            <a:ext cx="1266088" cy="1260222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D8C49F-8D64-4624-9B6E-044ED63C0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52" r="52617"/>
          <a:stretch/>
        </p:blipFill>
        <p:spPr>
          <a:xfrm rot="11825544">
            <a:off x="13244066" y="17234808"/>
            <a:ext cx="380671" cy="540882"/>
          </a:xfrm>
          <a:prstGeom prst="rt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8E45CC-5BC5-47F9-AC70-AC398F005420}"/>
              </a:ext>
            </a:extLst>
          </p:cNvPr>
          <p:cNvSpPr txBox="1"/>
          <p:nvPr/>
        </p:nvSpPr>
        <p:spPr>
          <a:xfrm rot="19691373">
            <a:off x="12648634" y="15461687"/>
            <a:ext cx="4398513" cy="1128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hypotenuse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7047C-85D7-4B9C-905C-22DCCAC4D4F0}"/>
              </a:ext>
            </a:extLst>
          </p:cNvPr>
          <p:cNvSpPr txBox="1"/>
          <p:nvPr/>
        </p:nvSpPr>
        <p:spPr>
          <a:xfrm>
            <a:off x="10786401" y="17892303"/>
            <a:ext cx="6268639" cy="1128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adjacent = cos(</a:t>
            </a:r>
            <a:r>
              <a:rPr lang="el-GR" b="1" dirty="0">
                <a:solidFill>
                  <a:schemeClr val="accent2"/>
                </a:solidFill>
              </a:rPr>
              <a:t>θ</a:t>
            </a:r>
            <a:r>
              <a:rPr lang="en-GB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B6EB7-6F2E-483A-B755-D1895FB26844}"/>
              </a:ext>
            </a:extLst>
          </p:cNvPr>
          <p:cNvSpPr txBox="1"/>
          <p:nvPr/>
        </p:nvSpPr>
        <p:spPr>
          <a:xfrm>
            <a:off x="17688966" y="14947989"/>
            <a:ext cx="17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opposite = sin(</a:t>
            </a:r>
            <a:r>
              <a:rPr lang="el-GR" b="1" dirty="0">
                <a:solidFill>
                  <a:srgbClr val="00B050"/>
                </a:solidFill>
              </a:rPr>
              <a:t>θ</a:t>
            </a:r>
            <a:r>
              <a:rPr lang="en-GB" b="1" dirty="0">
                <a:solidFill>
                  <a:srgbClr val="00B050"/>
                </a:solidFill>
              </a:rPr>
              <a:t>)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D2552-6B91-432E-B14F-A33CDC2F00B9}"/>
              </a:ext>
            </a:extLst>
          </p:cNvPr>
          <p:cNvSpPr/>
          <p:nvPr/>
        </p:nvSpPr>
        <p:spPr>
          <a:xfrm>
            <a:off x="13004472" y="17209685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dirty="0"/>
              <a:t>θ</a:t>
            </a:r>
            <a:endParaRPr lang="en-GB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E9393B-7A80-44A7-BB94-3E4988E3BA0F}"/>
              </a:ext>
            </a:extLst>
          </p:cNvPr>
          <p:cNvSpPr txBox="1"/>
          <p:nvPr/>
        </p:nvSpPr>
        <p:spPr>
          <a:xfrm>
            <a:off x="15999373" y="14840267"/>
            <a:ext cx="393056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1" dirty="0"/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B10E5-4AF6-4AD9-A178-472CAAA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195" y="15874238"/>
            <a:ext cx="2757487" cy="1790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3393BB-177D-41C6-A1E4-F44C72503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2787" y="18574176"/>
            <a:ext cx="2747316" cy="18953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B2C676-3520-45A7-83DC-E4BD27166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572" y="15503006"/>
            <a:ext cx="8730229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99CB6A-C4B8-4F96-AFFE-7177478D9F06}"/>
              </a:ext>
            </a:extLst>
          </p:cNvPr>
          <p:cNvCxnSpPr>
            <a:cxnSpLocks/>
          </p:cNvCxnSpPr>
          <p:nvPr/>
        </p:nvCxnSpPr>
        <p:spPr>
          <a:xfrm flipV="1">
            <a:off x="-5997575" y="14166001"/>
            <a:ext cx="2692400" cy="259508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9D6BAEB-FC74-4076-A95F-3CF025A52337}"/>
              </a:ext>
            </a:extLst>
          </p:cNvPr>
          <p:cNvSpPr/>
          <p:nvPr/>
        </p:nvSpPr>
        <p:spPr>
          <a:xfrm>
            <a:off x="-9791695" y="12968005"/>
            <a:ext cx="7504528" cy="7504528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A687FE-528E-4D38-A0F7-453D5F53B209}"/>
              </a:ext>
            </a:extLst>
          </p:cNvPr>
          <p:cNvCxnSpPr>
            <a:cxnSpLocks/>
          </p:cNvCxnSpPr>
          <p:nvPr/>
        </p:nvCxnSpPr>
        <p:spPr>
          <a:xfrm flipV="1">
            <a:off x="-6031811" y="11990080"/>
            <a:ext cx="0" cy="9588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236292-5E87-42CC-B1EA-764E9A4C20C9}"/>
              </a:ext>
            </a:extLst>
          </p:cNvPr>
          <p:cNvCxnSpPr>
            <a:cxnSpLocks/>
          </p:cNvCxnSpPr>
          <p:nvPr/>
        </p:nvCxnSpPr>
        <p:spPr>
          <a:xfrm flipV="1">
            <a:off x="-10646307" y="16770614"/>
            <a:ext cx="9861817" cy="45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C9EDAA-0241-439E-AAE0-D23C14D35120}"/>
              </a:ext>
            </a:extLst>
          </p:cNvPr>
          <p:cNvCxnSpPr>
            <a:cxnSpLocks/>
          </p:cNvCxnSpPr>
          <p:nvPr/>
        </p:nvCxnSpPr>
        <p:spPr>
          <a:xfrm flipV="1">
            <a:off x="-6042800" y="16738754"/>
            <a:ext cx="2778900" cy="4933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F7193-22AF-46D8-AA1B-9ECDB5B5860F}"/>
              </a:ext>
            </a:extLst>
          </p:cNvPr>
          <p:cNvCxnSpPr>
            <a:cxnSpLocks/>
          </p:cNvCxnSpPr>
          <p:nvPr/>
        </p:nvCxnSpPr>
        <p:spPr>
          <a:xfrm flipV="1">
            <a:off x="-7007704" y="23842970"/>
            <a:ext cx="144780" cy="381632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D39678E-A3E5-4E78-BE6E-B43E62A592FD}"/>
              </a:ext>
            </a:extLst>
          </p:cNvPr>
          <p:cNvSpPr/>
          <p:nvPr/>
        </p:nvSpPr>
        <p:spPr>
          <a:xfrm>
            <a:off x="-10829874" y="23842973"/>
            <a:ext cx="7504529" cy="7504529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D41143-3597-4FE6-BA43-AAF65BC943B5}"/>
              </a:ext>
            </a:extLst>
          </p:cNvPr>
          <p:cNvCxnSpPr>
            <a:cxnSpLocks/>
          </p:cNvCxnSpPr>
          <p:nvPr/>
        </p:nvCxnSpPr>
        <p:spPr>
          <a:xfrm flipV="1">
            <a:off x="-7069991" y="22865046"/>
            <a:ext cx="0" cy="9588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D2C702-3A10-47AD-BD43-919519FB14A4}"/>
              </a:ext>
            </a:extLst>
          </p:cNvPr>
          <p:cNvCxnSpPr>
            <a:cxnSpLocks/>
          </p:cNvCxnSpPr>
          <p:nvPr/>
        </p:nvCxnSpPr>
        <p:spPr>
          <a:xfrm flipV="1">
            <a:off x="-11684488" y="27645582"/>
            <a:ext cx="9861818" cy="45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0BEF29-D642-42BD-9825-875BCA3E53DA}"/>
              </a:ext>
            </a:extLst>
          </p:cNvPr>
          <p:cNvCxnSpPr>
            <a:cxnSpLocks/>
          </p:cNvCxnSpPr>
          <p:nvPr/>
        </p:nvCxnSpPr>
        <p:spPr>
          <a:xfrm flipV="1">
            <a:off x="-6862603" y="23833213"/>
            <a:ext cx="0" cy="3848413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879838-B200-456F-9012-13B1014DA3AA}"/>
              </a:ext>
            </a:extLst>
          </p:cNvPr>
          <p:cNvCxnSpPr>
            <a:cxnSpLocks/>
          </p:cNvCxnSpPr>
          <p:nvPr/>
        </p:nvCxnSpPr>
        <p:spPr>
          <a:xfrm flipV="1">
            <a:off x="-4006428" y="5674440"/>
            <a:ext cx="3744643" cy="23492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FF46801-93E5-45F3-AF48-4F9D0E9DF32A}"/>
              </a:ext>
            </a:extLst>
          </p:cNvPr>
          <p:cNvSpPr/>
          <p:nvPr/>
        </p:nvSpPr>
        <p:spPr>
          <a:xfrm>
            <a:off x="-7766312" y="2093040"/>
            <a:ext cx="7504528" cy="7504528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3665F2-1D3A-4EB0-AB16-44601DED677E}"/>
              </a:ext>
            </a:extLst>
          </p:cNvPr>
          <p:cNvCxnSpPr>
            <a:cxnSpLocks/>
          </p:cNvCxnSpPr>
          <p:nvPr/>
        </p:nvCxnSpPr>
        <p:spPr>
          <a:xfrm flipV="1">
            <a:off x="-4006428" y="1115115"/>
            <a:ext cx="0" cy="9588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E77011-70CE-4CE3-84BE-985F64995837}"/>
              </a:ext>
            </a:extLst>
          </p:cNvPr>
          <p:cNvCxnSpPr>
            <a:cxnSpLocks/>
          </p:cNvCxnSpPr>
          <p:nvPr/>
        </p:nvCxnSpPr>
        <p:spPr>
          <a:xfrm flipV="1">
            <a:off x="-8620924" y="5895649"/>
            <a:ext cx="9861817" cy="45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96F35C-A430-4D9C-A8B9-5682BE7B7EA3}"/>
              </a:ext>
            </a:extLst>
          </p:cNvPr>
          <p:cNvCxnSpPr>
            <a:cxnSpLocks/>
          </p:cNvCxnSpPr>
          <p:nvPr/>
        </p:nvCxnSpPr>
        <p:spPr>
          <a:xfrm flipV="1">
            <a:off x="-4014048" y="5895897"/>
            <a:ext cx="3733800" cy="22539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B0DE4B-D69F-4C01-9B23-E3BFEE378002}"/>
              </a:ext>
            </a:extLst>
          </p:cNvPr>
          <p:cNvCxnSpPr>
            <a:cxnSpLocks/>
          </p:cNvCxnSpPr>
          <p:nvPr/>
        </p:nvCxnSpPr>
        <p:spPr>
          <a:xfrm flipV="1">
            <a:off x="-267903" y="5600428"/>
            <a:ext cx="2565" cy="359211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E9F603-0DC0-4779-9AE3-32E767937542}"/>
              </a:ext>
            </a:extLst>
          </p:cNvPr>
          <p:cNvCxnSpPr>
            <a:cxnSpLocks/>
          </p:cNvCxnSpPr>
          <p:nvPr/>
        </p:nvCxnSpPr>
        <p:spPr>
          <a:xfrm flipV="1">
            <a:off x="-3325345" y="14141734"/>
            <a:ext cx="0" cy="2664444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C8BDD2-3ACF-4053-92D8-F2E05B36ABDC}"/>
              </a:ext>
            </a:extLst>
          </p:cNvPr>
          <p:cNvCxnSpPr>
            <a:cxnSpLocks/>
          </p:cNvCxnSpPr>
          <p:nvPr/>
        </p:nvCxnSpPr>
        <p:spPr>
          <a:xfrm flipV="1">
            <a:off x="-7086764" y="27623732"/>
            <a:ext cx="294582" cy="1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7DCA932F-DC93-4D2D-8274-37F0321028EE}"/>
              </a:ext>
            </a:extLst>
          </p:cNvPr>
          <p:cNvSpPr/>
          <p:nvPr/>
        </p:nvSpPr>
        <p:spPr>
          <a:xfrm>
            <a:off x="3516631" y="3199084"/>
            <a:ext cx="7504528" cy="7504528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1698321-BC94-4D66-A021-83736A3B8950}"/>
              </a:ext>
            </a:extLst>
          </p:cNvPr>
          <p:cNvCxnSpPr>
            <a:cxnSpLocks/>
          </p:cNvCxnSpPr>
          <p:nvPr/>
        </p:nvCxnSpPr>
        <p:spPr>
          <a:xfrm flipV="1">
            <a:off x="7276515" y="2221159"/>
            <a:ext cx="0" cy="9588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46191CA-97EC-4AE7-9215-F7222C48D0DC}"/>
              </a:ext>
            </a:extLst>
          </p:cNvPr>
          <p:cNvCxnSpPr>
            <a:cxnSpLocks/>
          </p:cNvCxnSpPr>
          <p:nvPr/>
        </p:nvCxnSpPr>
        <p:spPr>
          <a:xfrm flipV="1">
            <a:off x="2662019" y="7001693"/>
            <a:ext cx="9861817" cy="45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20BF7A7C-6186-445C-A43E-87E6A31661AF}"/>
              </a:ext>
            </a:extLst>
          </p:cNvPr>
          <p:cNvSpPr/>
          <p:nvPr/>
        </p:nvSpPr>
        <p:spPr>
          <a:xfrm>
            <a:off x="-2775946" y="11618220"/>
            <a:ext cx="2053589" cy="2053589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E8E0A46-5338-44C2-911E-7750380201E8}"/>
              </a:ext>
            </a:extLst>
          </p:cNvPr>
          <p:cNvCxnSpPr>
            <a:cxnSpLocks/>
            <a:stCxn id="231" idx="0"/>
          </p:cNvCxnSpPr>
          <p:nvPr/>
        </p:nvCxnSpPr>
        <p:spPr>
          <a:xfrm flipH="1">
            <a:off x="-1937737" y="11618220"/>
            <a:ext cx="188586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48D778C-8E77-4EE9-9021-E114FD4F53DA}"/>
              </a:ext>
            </a:extLst>
          </p:cNvPr>
          <p:cNvCxnSpPr>
            <a:cxnSpLocks/>
          </p:cNvCxnSpPr>
          <p:nvPr/>
        </p:nvCxnSpPr>
        <p:spPr>
          <a:xfrm>
            <a:off x="-2782380" y="12645014"/>
            <a:ext cx="5408" cy="235728"/>
          </a:xfrm>
          <a:prstGeom prst="straightConnector1">
            <a:avLst/>
          </a:prstGeom>
          <a:ln w="603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C6042F-F4D3-4965-9C00-7A19425BA4DB}"/>
              </a:ext>
            </a:extLst>
          </p:cNvPr>
          <p:cNvCxnSpPr>
            <a:cxnSpLocks/>
          </p:cNvCxnSpPr>
          <p:nvPr/>
        </p:nvCxnSpPr>
        <p:spPr>
          <a:xfrm>
            <a:off x="-1843444" y="13664758"/>
            <a:ext cx="275901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BD554FA-9923-45CB-B083-63DB0FA70081}"/>
              </a:ext>
            </a:extLst>
          </p:cNvPr>
          <p:cNvCxnSpPr>
            <a:cxnSpLocks/>
          </p:cNvCxnSpPr>
          <p:nvPr/>
        </p:nvCxnSpPr>
        <p:spPr>
          <a:xfrm flipV="1">
            <a:off x="-744894" y="12470040"/>
            <a:ext cx="0" cy="195053"/>
          </a:xfrm>
          <a:prstGeom prst="straightConnector1">
            <a:avLst/>
          </a:prstGeom>
          <a:ln w="603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FBFC641-B714-4EDA-BAD4-BCADBFCB2944}"/>
                  </a:ext>
                </a:extLst>
              </p:cNvPr>
              <p:cNvSpPr txBox="1"/>
              <p:nvPr/>
            </p:nvSpPr>
            <p:spPr>
              <a:xfrm>
                <a:off x="6235206" y="2422080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FBFC641-B714-4EDA-BAD4-BCADBFCB2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06" y="2422080"/>
                <a:ext cx="239612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6CF1BD8-C935-43AC-9909-7B8547282335}"/>
                  </a:ext>
                </a:extLst>
              </p:cNvPr>
              <p:cNvSpPr txBox="1"/>
              <p:nvPr/>
            </p:nvSpPr>
            <p:spPr>
              <a:xfrm>
                <a:off x="4128389" y="6370978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𝝅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6CF1BD8-C935-43AC-9909-7B8547282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89" y="6370978"/>
                <a:ext cx="239612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68B320E-5F47-4948-8B7B-0C1554FFCF8F}"/>
                  </a:ext>
                </a:extLst>
              </p:cNvPr>
              <p:cNvSpPr txBox="1"/>
              <p:nvPr/>
            </p:nvSpPr>
            <p:spPr>
              <a:xfrm>
                <a:off x="6474294" y="8561291"/>
                <a:ext cx="2396128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𝟔</m:t>
                          </m:r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𝝅</m:t>
                          </m:r>
                        </m:num>
                        <m:den>
                          <m:r>
                            <a:rPr lang="en-GB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68B320E-5F47-4948-8B7B-0C1554FF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294" y="8561291"/>
                <a:ext cx="2396128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3DE7C7F-3246-4EC7-AA8E-42C9E0C43503}"/>
                  </a:ext>
                </a:extLst>
              </p:cNvPr>
              <p:cNvSpPr txBox="1"/>
              <p:nvPr/>
            </p:nvSpPr>
            <p:spPr>
              <a:xfrm>
                <a:off x="7950470" y="7056169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GB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𝝅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3DE7C7F-3246-4EC7-AA8E-42C9E0C43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70" y="7056169"/>
                <a:ext cx="239612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1543992C-4CA9-4666-A22F-8036F436DF51}"/>
                  </a:ext>
                </a:extLst>
              </p:cNvPr>
              <p:cNvSpPr txBox="1"/>
              <p:nvPr/>
            </p:nvSpPr>
            <p:spPr>
              <a:xfrm>
                <a:off x="7805155" y="6237018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GB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𝝅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1543992C-4CA9-4666-A22F-8036F436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155" y="6237018"/>
                <a:ext cx="239612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3" name="Picture 292">
            <a:extLst>
              <a:ext uri="{FF2B5EF4-FFF2-40B4-BE49-F238E27FC236}">
                <a16:creationId xmlns:a16="http://schemas.microsoft.com/office/drawing/2014/main" id="{74998012-68FB-4054-BCF9-95C3590E2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656" y="5142216"/>
            <a:ext cx="3669167" cy="3677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2B633C93-95AC-4D0A-878C-F5473CBCA3C8}"/>
                  </a:ext>
                </a:extLst>
              </p:cNvPr>
              <p:cNvSpPr txBox="1"/>
              <p:nvPr/>
            </p:nvSpPr>
            <p:spPr>
              <a:xfrm>
                <a:off x="6601199" y="4482787"/>
                <a:ext cx="2396128" cy="114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𝝅</m:t>
                          </m:r>
                        </m:num>
                        <m:den>
                          <m:r>
                            <a:rPr lang="en-GB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2B633C93-95AC-4D0A-878C-F5473CBC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99" y="4482787"/>
                <a:ext cx="2396128" cy="1147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471E5071-2405-4A06-ACC7-8CA163BC5AD8}"/>
                  </a:ext>
                </a:extLst>
              </p:cNvPr>
              <p:cNvSpPr txBox="1"/>
              <p:nvPr/>
            </p:nvSpPr>
            <p:spPr>
              <a:xfrm>
                <a:off x="10036920" y="6944904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471E5071-2405-4A06-ACC7-8CA163BC5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920" y="6944904"/>
                <a:ext cx="2396128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0B71D1D-F0BD-4174-BA66-E734116DD52B}"/>
                  </a:ext>
                </a:extLst>
              </p:cNvPr>
              <p:cNvSpPr txBox="1"/>
              <p:nvPr/>
            </p:nvSpPr>
            <p:spPr>
              <a:xfrm>
                <a:off x="1913636" y="7008948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0B71D1D-F0BD-4174-BA66-E734116D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36" y="7008948"/>
                <a:ext cx="2396128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EDCE365-C55F-4488-B99A-6F83BE68A22E}"/>
                  </a:ext>
                </a:extLst>
              </p:cNvPr>
              <p:cNvSpPr txBox="1"/>
              <p:nvPr/>
            </p:nvSpPr>
            <p:spPr>
              <a:xfrm>
                <a:off x="6492533" y="10657873"/>
                <a:ext cx="2396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n-GB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EEDCE365-C55F-4488-B99A-6F83BE68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33" y="10657873"/>
                <a:ext cx="2396128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9C87D7C9-C855-4802-A8C8-01E8240B2652}"/>
                  </a:ext>
                </a:extLst>
              </p:cNvPr>
              <p:cNvSpPr txBox="1"/>
              <p:nvPr/>
            </p:nvSpPr>
            <p:spPr>
              <a:xfrm>
                <a:off x="3454028" y="11914522"/>
                <a:ext cx="78758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𝑪𝒊𝒓𝒄𝒖𝒎𝒇𝒆𝒓𝒆𝒏𝒄𝒆</m:t>
                    </m:r>
                    <m:r>
                      <a:rPr lang="en-GB" sz="4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4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GB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𝝅</m:t>
                    </m:r>
                  </m:oMath>
                </a14:m>
                <a:r>
                  <a:rPr lang="en-GB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GB" sz="40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9C87D7C9-C855-4802-A8C8-01E8240B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28" y="11914522"/>
                <a:ext cx="7875892" cy="707886"/>
              </a:xfrm>
              <a:prstGeom prst="rect">
                <a:avLst/>
              </a:prstGeom>
              <a:blipFill>
                <a:blip r:embed="rId12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4" name="Picture 313">
            <a:extLst>
              <a:ext uri="{FF2B5EF4-FFF2-40B4-BE49-F238E27FC236}">
                <a16:creationId xmlns:a16="http://schemas.microsoft.com/office/drawing/2014/main" id="{32B5AB4E-EA59-4EA0-95D8-55238508D2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40725" y="2429698"/>
            <a:ext cx="10589670" cy="9608129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EFAC4FAA-B15B-4061-AAE0-ADF3D82347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744287" y="2231343"/>
            <a:ext cx="10528705" cy="9608129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881E9C30-61E6-4DDD-A7CA-718B68AE60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69635" y="13310291"/>
            <a:ext cx="9888569" cy="9608129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5C283FDA-2264-48CC-9BC0-ECA27E939D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192706" y="12416610"/>
            <a:ext cx="10522608" cy="9608129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6B593E0-53EA-4714-91C9-7AB1C145D2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52880" y="24530574"/>
            <a:ext cx="10620152" cy="9608129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B0639D9A-2F3D-470B-BFF0-600FCAE711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816945" y="24530573"/>
            <a:ext cx="10589670" cy="9608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F8A37-F597-41B8-9A7F-BD2F7F84F5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2829" y="16007344"/>
            <a:ext cx="10632346" cy="106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5674</TotalTime>
  <Words>30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18</cp:revision>
  <dcterms:created xsi:type="dcterms:W3CDTF">2023-02-09T14:52:36Z</dcterms:created>
  <dcterms:modified xsi:type="dcterms:W3CDTF">2023-02-13T15:01:18Z</dcterms:modified>
</cp:coreProperties>
</file>