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Zipeto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19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 had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SQLite </a:t>
            </a:r>
            <a:r>
              <a:rPr lang="en-US" dirty="0"/>
              <a:t>to </a:t>
            </a:r>
            <a:r>
              <a:rPr lang="en-US" dirty="0" smtClean="0"/>
              <a:t>work (</a:t>
            </a:r>
            <a:r>
              <a:rPr lang="en-US" dirty="0"/>
              <a:t>https://github.com/stephencelis/SQLite.swift)</a:t>
            </a:r>
            <a:endParaRPr lang="en-US" dirty="0" smtClean="0"/>
          </a:p>
          <a:p>
            <a:r>
              <a:rPr lang="en-US" dirty="0" smtClean="0"/>
              <a:t>Keyboard not going away when you enter a task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26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smtClean="0"/>
              <a:t>QUESTIONS?</a:t>
            </a:r>
            <a:endParaRPr lang="en-CA" sz="5400" b="1" dirty="0"/>
          </a:p>
        </p:txBody>
      </p:sp>
    </p:spTree>
    <p:extLst>
      <p:ext uri="{BB962C8B-B14F-4D97-AF65-F5344CB8AC3E}">
        <p14:creationId xmlns:p14="http://schemas.microsoft.com/office/powerpoint/2010/main" val="156955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to do a similar project as our Android course</a:t>
            </a:r>
          </a:p>
          <a:p>
            <a:r>
              <a:rPr lang="en-US" dirty="0" smtClean="0"/>
              <a:t>Still was getting familiar with IOS so I didn’t want It to be too complicated</a:t>
            </a:r>
          </a:p>
          <a:p>
            <a:r>
              <a:rPr lang="en-US" dirty="0" smtClean="0"/>
              <a:t>Because I am the only member in the group and I had to do all the 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97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SQLite instead of </a:t>
            </a:r>
            <a:r>
              <a:rPr lang="en-US" dirty="0" err="1" smtClean="0"/>
              <a:t>coredata</a:t>
            </a:r>
            <a:endParaRPr lang="en-US" dirty="0" smtClean="0"/>
          </a:p>
          <a:p>
            <a:r>
              <a:rPr lang="en-US" dirty="0" smtClean="0"/>
              <a:t>Checks to makes sure users are typing a task in(Cannot add a blank task)</a:t>
            </a:r>
          </a:p>
          <a:p>
            <a:r>
              <a:rPr lang="en-US" dirty="0" smtClean="0"/>
              <a:t>Checks for duplicate tasks</a:t>
            </a:r>
          </a:p>
          <a:p>
            <a:r>
              <a:rPr lang="en-US" dirty="0" smtClean="0"/>
              <a:t>Uses tabbed navigation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075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63" y="685800"/>
            <a:ext cx="1979499" cy="3614738"/>
          </a:xfrm>
        </p:spPr>
      </p:pic>
    </p:spTree>
    <p:extLst>
      <p:ext uri="{BB962C8B-B14F-4D97-AF65-F5344CB8AC3E}">
        <p14:creationId xmlns:p14="http://schemas.microsoft.com/office/powerpoint/2010/main" val="149029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task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18" y="685800"/>
            <a:ext cx="1951590" cy="3614738"/>
          </a:xfrm>
        </p:spPr>
      </p:pic>
    </p:spTree>
    <p:extLst>
      <p:ext uri="{BB962C8B-B14F-4D97-AF65-F5344CB8AC3E}">
        <p14:creationId xmlns:p14="http://schemas.microsoft.com/office/powerpoint/2010/main" val="41210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Blank add task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27" y="685800"/>
            <a:ext cx="2014972" cy="3614738"/>
          </a:xfrm>
        </p:spPr>
      </p:pic>
    </p:spTree>
    <p:extLst>
      <p:ext uri="{BB962C8B-B14F-4D97-AF65-F5344CB8AC3E}">
        <p14:creationId xmlns:p14="http://schemas.microsoft.com/office/powerpoint/2010/main" val="135770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task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72" y="685800"/>
            <a:ext cx="1952081" cy="3614738"/>
          </a:xfrm>
        </p:spPr>
      </p:pic>
    </p:spTree>
    <p:extLst>
      <p:ext uri="{BB962C8B-B14F-4D97-AF65-F5344CB8AC3E}">
        <p14:creationId xmlns:p14="http://schemas.microsoft.com/office/powerpoint/2010/main" val="157363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app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62" y="685800"/>
            <a:ext cx="1951102" cy="3614738"/>
          </a:xfrm>
        </p:spPr>
      </p:pic>
    </p:spTree>
    <p:extLst>
      <p:ext uri="{BB962C8B-B14F-4D97-AF65-F5344CB8AC3E}">
        <p14:creationId xmlns:p14="http://schemas.microsoft.com/office/powerpoint/2010/main" val="226199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added to the list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85" y="685800"/>
            <a:ext cx="1986255" cy="3614738"/>
          </a:xfrm>
        </p:spPr>
      </p:pic>
    </p:spTree>
    <p:extLst>
      <p:ext uri="{BB962C8B-B14F-4D97-AF65-F5344CB8AC3E}">
        <p14:creationId xmlns:p14="http://schemas.microsoft.com/office/powerpoint/2010/main" val="26830676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117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To Do List</vt:lpstr>
      <vt:lpstr>WHY?</vt:lpstr>
      <vt:lpstr>Features</vt:lpstr>
      <vt:lpstr>Main Screen</vt:lpstr>
      <vt:lpstr>Add task</vt:lpstr>
      <vt:lpstr>Blank add task</vt:lpstr>
      <vt:lpstr>Duplicate task</vt:lpstr>
      <vt:lpstr>About the app</vt:lpstr>
      <vt:lpstr>Task added to the list</vt:lpstr>
      <vt:lpstr>Problems I had</vt:lpstr>
      <vt:lpstr>PowerPoint Presentation</vt:lpstr>
    </vt:vector>
  </TitlesOfParts>
  <Company>George Brown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Joseph Zipeto</dc:creator>
  <cp:lastModifiedBy>Joseph Zipeto</cp:lastModifiedBy>
  <cp:revision>3</cp:revision>
  <dcterms:created xsi:type="dcterms:W3CDTF">2017-04-12T17:43:08Z</dcterms:created>
  <dcterms:modified xsi:type="dcterms:W3CDTF">2017-04-12T18:02:44Z</dcterms:modified>
</cp:coreProperties>
</file>