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29C1-3642-4B45-B756-6E57A5D2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0628-4717-41C7-B5D3-AD8399E4A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A51C-C5C0-45DD-A473-CD7583B2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D2CE-3FF2-4B71-A3C4-4FC76676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9AB1-9611-4EC7-9214-E7C7B9D7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4E91-34F3-49A6-BA0C-A0B9F190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3146-2621-4594-B407-017337FA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06A6-8A9A-4C06-8098-A518B1E5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9DF8-C76D-4CBB-90A0-42AF4877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D23C-322B-4234-A7A5-77EABC72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5E5B3-EF41-4069-9AFD-05780D1C3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9D648-DB5A-4908-AB39-7BBED7FD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57AC-5253-4F06-9DB9-9D5D12E8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6455-7232-4250-BB11-9EEE41B9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2464-349D-4E54-9C04-9CA0F56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7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771A-882D-4B16-BDD0-2673DFB5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80D3-65CC-4104-AEB8-F1ECB3CF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FA8B-7174-4434-A57A-19DE5F78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2C42-C2AB-47DF-B9E9-D9616C84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EABB-ADBC-4ABD-ADA9-31AC3747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A8B7-FEBC-41F5-BD44-C8BD89D1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E9247-9F16-43BB-872E-125ABCD2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107-156E-488C-9084-F7F62294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49BD-54BD-42F2-B053-A3CC086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529A-1BB8-42A6-88EC-E74F1A20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9D4D-CC88-403A-81D0-A183B55F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B223-D1F7-4081-B468-3DE704708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57A3D-2230-4864-B8B8-FDE7393F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7947-0A89-4A49-A3D4-06AB7AD0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D3E1-5BA1-4435-BEB4-36BB1296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DC8D4-FAA0-403D-89F1-3E3C0DC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AEB8-5137-44F4-B5D1-7900CEB2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4975-693B-4EE6-A6C6-A460432E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1069D-4CD9-4E82-8285-B13D1259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455DA-D2D2-4F37-BEA1-92362CC0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F0A4-C0EF-421E-877F-9BE5335D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1F7AA-E7BE-43FB-9924-EC94FA0C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B3E18-16CC-4F03-8EB0-8F2A28A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74B8A-4BF1-490D-860B-719736A4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5775-2624-4F6A-A42A-F7A38194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4DE9-3E2E-47DB-BAE6-8267EC71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4FECC-4A0A-40B4-AD74-8D1D926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6E99-7FFF-45AC-AB01-D2F427DF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18E8A-9873-4F9D-A695-1D577BE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0833B-5165-432E-8D5D-89265B18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5D5C-77B6-4A51-A26C-79723370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58B-175D-4218-8CE9-8CDB8093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FA89-AA55-4E89-82E5-F43C27DD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66FEB-DED2-4BBA-A82B-23E92579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7F4E-E424-4DEA-A2C4-770255B5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B84CF-6BE1-4802-9B50-F747D1C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5721-35A1-4ECA-9BED-EBFD3FA8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1E78-6CE8-4A0D-8F36-9E424C61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EFF59-22F2-49CA-9670-0F2794823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719A7-5FBB-4C3B-B0BA-CAF07F31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A56B-1FBF-4248-9DD7-CEAFB42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EA690-5C33-4CE5-90BF-EFCE209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E9DDC-F7FD-461C-91A2-68A8B5A7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FACD5-2CE1-4192-A610-4DCE1DF4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3ABD-CBC0-4E42-9724-41BC5441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8D36-8567-4B2E-9B5A-A321FA900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8304-3F48-4623-A622-AC46293E854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A3DB-5DE3-449F-AD56-CC3F687CC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9916-452F-4D51-98CF-12C1DABB0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673F-336D-4BDD-8C78-C4DF5F36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rgbClr val="00B0F0"/>
            </a:gs>
            <a:gs pos="6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9F14-9989-4969-8D68-902A878F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Program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F879B6-3FB1-4EC6-8CFE-AB993353E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82" y="2122056"/>
            <a:ext cx="2088061" cy="254530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AD3F0F-2CEB-41E2-9C79-858FFE4C6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43" y="2122056"/>
            <a:ext cx="4359018" cy="261388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CB8AC9A-A387-4DBF-92DD-7EE055C100C1}"/>
              </a:ext>
            </a:extLst>
          </p:cNvPr>
          <p:cNvSpPr txBox="1">
            <a:spLocks/>
          </p:cNvSpPr>
          <p:nvPr/>
        </p:nvSpPr>
        <p:spPr>
          <a:xfrm>
            <a:off x="5613577" y="4914051"/>
            <a:ext cx="3768350" cy="5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menekan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setting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EEB8442-6E6C-4C15-9788-A4B29E608189}"/>
              </a:ext>
            </a:extLst>
          </p:cNvPr>
          <p:cNvSpPr txBox="1">
            <a:spLocks/>
          </p:cNvSpPr>
          <p:nvPr/>
        </p:nvSpPr>
        <p:spPr>
          <a:xfrm>
            <a:off x="1264437" y="4916993"/>
            <a:ext cx="3768350" cy="5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Tampilan</a:t>
            </a:r>
            <a:r>
              <a:rPr lang="en-US" sz="1600" dirty="0"/>
              <a:t> Awal</a:t>
            </a:r>
          </a:p>
        </p:txBody>
      </p:sp>
    </p:spTree>
    <p:extLst>
      <p:ext uri="{BB962C8B-B14F-4D97-AF65-F5344CB8AC3E}">
        <p14:creationId xmlns:p14="http://schemas.microsoft.com/office/powerpoint/2010/main" val="25219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rgbClr val="00B0F0"/>
            </a:gs>
            <a:gs pos="51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51CB-EAAA-4A23-BB45-C787CEA9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C493-082A-4958-A7E1-29BB243F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Setting :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multi window</a:t>
            </a:r>
          </a:p>
          <a:p>
            <a:r>
              <a:rPr lang="en-US" dirty="0"/>
              <a:t>2. Menu Total </a:t>
            </a:r>
            <a:r>
              <a:rPr lang="en-US" dirty="0" err="1"/>
              <a:t>kertas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en-US" dirty="0"/>
          </a:p>
          <a:p>
            <a:r>
              <a:rPr lang="en-US" dirty="0"/>
              <a:t>3. Save paper value dan save paper type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di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monitoring window</a:t>
            </a:r>
          </a:p>
          <a:p>
            <a:r>
              <a:rPr lang="en-US" dirty="0"/>
              <a:t>4. Print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dan </a:t>
            </a:r>
            <a:r>
              <a:rPr lang="en-US" dirty="0" err="1"/>
              <a:t>setelah</a:t>
            </a:r>
            <a:r>
              <a:rPr lang="en-US" dirty="0"/>
              <a:t> di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counter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1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25x </a:t>
            </a:r>
            <a:r>
              <a:rPr lang="en-US" dirty="0" err="1"/>
              <a:t>melakukan</a:t>
            </a:r>
            <a:r>
              <a:rPr lang="en-US" dirty="0"/>
              <a:t> printing</a:t>
            </a:r>
          </a:p>
          <a:p>
            <a:r>
              <a:rPr lang="en-US" dirty="0"/>
              <a:t>5. Reset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Kontribusi</a:t>
            </a:r>
            <a:endParaRPr lang="en-US" dirty="0"/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15A6DA6E-0183-4D45-B382-2998D2954A8B}"/>
              </a:ext>
            </a:extLst>
          </p:cNvPr>
          <p:cNvGrpSpPr/>
          <p:nvPr/>
        </p:nvGrpSpPr>
        <p:grpSpPr>
          <a:xfrm>
            <a:off x="4065974" y="1744228"/>
            <a:ext cx="4060074" cy="4092346"/>
            <a:chOff x="4382242" y="2281838"/>
            <a:chExt cx="3400125" cy="34271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66F829-B684-4093-A71D-A6AF8AAB7550}"/>
                </a:ext>
              </a:extLst>
            </p:cNvPr>
            <p:cNvGrpSpPr/>
            <p:nvPr/>
          </p:nvGrpSpPr>
          <p:grpSpPr>
            <a:xfrm>
              <a:off x="4646600" y="2551056"/>
              <a:ext cx="2880320" cy="2880320"/>
              <a:chOff x="3131840" y="1916832"/>
              <a:chExt cx="2880320" cy="28803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6B8D00E-8E01-4C86-B845-6082EF3881B1}"/>
                  </a:ext>
                </a:extLst>
              </p:cNvPr>
              <p:cNvSpPr/>
              <p:nvPr/>
            </p:nvSpPr>
            <p:spPr>
              <a:xfrm>
                <a:off x="3856650" y="1916832"/>
                <a:ext cx="1440160" cy="1440160"/>
              </a:xfrm>
              <a:prstGeom prst="ellipse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12295E-0406-417D-8720-D91FD7688697}"/>
                  </a:ext>
                </a:extLst>
              </p:cNvPr>
              <p:cNvSpPr/>
              <p:nvPr/>
            </p:nvSpPr>
            <p:spPr>
              <a:xfrm>
                <a:off x="3131840" y="2634730"/>
                <a:ext cx="1440160" cy="1440160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8AA0347-E72D-46FF-82CC-43F6C66AFE29}"/>
                  </a:ext>
                </a:extLst>
              </p:cNvPr>
              <p:cNvSpPr/>
              <p:nvPr/>
            </p:nvSpPr>
            <p:spPr>
              <a:xfrm>
                <a:off x="3856650" y="3356992"/>
                <a:ext cx="1440160" cy="144016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44E969-566D-45A7-ACE7-DC434688712A}"/>
                  </a:ext>
                </a:extLst>
              </p:cNvPr>
              <p:cNvSpPr/>
              <p:nvPr/>
            </p:nvSpPr>
            <p:spPr>
              <a:xfrm>
                <a:off x="4572000" y="2634730"/>
                <a:ext cx="1440160" cy="144016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44543-78C4-4B74-9811-1E76836BA624}"/>
                </a:ext>
              </a:extLst>
            </p:cNvPr>
            <p:cNvSpPr/>
            <p:nvPr/>
          </p:nvSpPr>
          <p:spPr>
            <a:xfrm>
              <a:off x="5731450" y="2281838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CB1767-4CD6-4F72-AA74-26A5006C6F8B}"/>
                </a:ext>
              </a:extLst>
            </p:cNvPr>
            <p:cNvSpPr/>
            <p:nvPr/>
          </p:nvSpPr>
          <p:spPr>
            <a:xfrm>
              <a:off x="4382242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6523F1-3F7D-4949-BE42-F6F9F2719E08}"/>
                </a:ext>
              </a:extLst>
            </p:cNvPr>
            <p:cNvSpPr/>
            <p:nvPr/>
          </p:nvSpPr>
          <p:spPr>
            <a:xfrm>
              <a:off x="7062287" y="3628994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7DF6A0-ECC4-4A6C-A0A8-E2FB3F4486E1}"/>
                </a:ext>
              </a:extLst>
            </p:cNvPr>
            <p:cNvSpPr/>
            <p:nvPr/>
          </p:nvSpPr>
          <p:spPr>
            <a:xfrm>
              <a:off x="5731450" y="4988910"/>
              <a:ext cx="72008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E6FD8-4085-46A7-9C5B-9ACB0110FE01}"/>
              </a:ext>
            </a:extLst>
          </p:cNvPr>
          <p:cNvGrpSpPr/>
          <p:nvPr/>
        </p:nvGrpSpPr>
        <p:grpSpPr>
          <a:xfrm>
            <a:off x="2370932" y="1623016"/>
            <a:ext cx="2866398" cy="738664"/>
            <a:chOff x="2551705" y="4283314"/>
            <a:chExt cx="2357003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22EA4D-E6E6-4364-8411-5C47268B9B0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komponen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menyimpan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kertas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3D65BC-F089-4BD7-BDB4-C3E6411C5F6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Nasrulloh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Azhar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2FE667-09B5-4EC9-B587-EC00F7D13D9D}"/>
              </a:ext>
            </a:extLst>
          </p:cNvPr>
          <p:cNvGrpSpPr/>
          <p:nvPr/>
        </p:nvGrpSpPr>
        <p:grpSpPr>
          <a:xfrm>
            <a:off x="898188" y="3363527"/>
            <a:ext cx="2890974" cy="738664"/>
            <a:chOff x="2551705" y="4283314"/>
            <a:chExt cx="2357003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7261D8-34A7-4B09-80BE-6810CB9E51E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Multiwindow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letak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komponen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CCEA70-8A28-4808-A2EC-753CEC98E41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Lelly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Kurniasih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FD9BAD-46D6-44CC-B001-6C53FBF24B63}"/>
              </a:ext>
            </a:extLst>
          </p:cNvPr>
          <p:cNvGrpSpPr/>
          <p:nvPr/>
        </p:nvGrpSpPr>
        <p:grpSpPr>
          <a:xfrm>
            <a:off x="6982346" y="5042057"/>
            <a:ext cx="2866398" cy="738664"/>
            <a:chOff x="2551705" y="4283314"/>
            <a:chExt cx="2357003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A84C6E-50D1-41AC-A422-7937EDD181B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komponen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A9EA-48B9-4708-8B95-01A8F4B0E0D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Rahman Maulana J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72000-4DEA-4F85-8BCE-F0965B89D9D2}"/>
              </a:ext>
            </a:extLst>
          </p:cNvPr>
          <p:cNvGrpSpPr/>
          <p:nvPr/>
        </p:nvGrpSpPr>
        <p:grpSpPr>
          <a:xfrm>
            <a:off x="8402839" y="3321116"/>
            <a:ext cx="2890974" cy="738664"/>
            <a:chOff x="2551706" y="4283314"/>
            <a:chExt cx="2357002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9DF51C-8E93-4453-816B-7E1AD79F113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counter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total print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4C29B9-5A12-49FF-B3F8-2B5A8874C255}"/>
                </a:ext>
              </a:extLst>
            </p:cNvPr>
            <p:cNvSpPr txBox="1"/>
            <p:nvPr/>
          </p:nvSpPr>
          <p:spPr>
            <a:xfrm>
              <a:off x="2563001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Akhil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Oktanto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998949D8-74B1-45EE-9E1C-54ECDC6145D6}"/>
              </a:ext>
            </a:extLst>
          </p:cNvPr>
          <p:cNvSpPr/>
          <p:nvPr/>
        </p:nvSpPr>
        <p:spPr>
          <a:xfrm rot="2700000">
            <a:off x="5974019" y="520475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02004F71-CBE5-457E-8354-970E43D8FBE3}"/>
              </a:ext>
            </a:extLst>
          </p:cNvPr>
          <p:cNvSpPr/>
          <p:nvPr/>
        </p:nvSpPr>
        <p:spPr>
          <a:xfrm>
            <a:off x="7548643" y="362857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E424E61E-AA4F-4516-B095-7A60B035BF32}"/>
              </a:ext>
            </a:extLst>
          </p:cNvPr>
          <p:cNvSpPr/>
          <p:nvPr/>
        </p:nvSpPr>
        <p:spPr>
          <a:xfrm flipH="1">
            <a:off x="4282470" y="36478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FC731D6-096F-4028-BA53-0C26489BE453}"/>
              </a:ext>
            </a:extLst>
          </p:cNvPr>
          <p:cNvSpPr/>
          <p:nvPr/>
        </p:nvSpPr>
        <p:spPr>
          <a:xfrm>
            <a:off x="5947208" y="200647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Layout Program</vt:lpstr>
      <vt:lpstr>Fungsi komponen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Program</dc:title>
  <dc:creator>ASUS</dc:creator>
  <cp:lastModifiedBy>ASUS</cp:lastModifiedBy>
  <cp:revision>4</cp:revision>
  <dcterms:created xsi:type="dcterms:W3CDTF">2021-01-17T09:10:58Z</dcterms:created>
  <dcterms:modified xsi:type="dcterms:W3CDTF">2021-01-17T16:53:24Z</dcterms:modified>
</cp:coreProperties>
</file>