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8086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ASSUME CS:CODE DS:DATA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DATA SEGMENT</a:t>
            </a:r>
            <a:r>
              <a:rPr lang="en-US" sz="2400" i="1" dirty="0" smtClean="0">
                <a:solidFill>
                  <a:srgbClr val="92D050"/>
                </a:solidFill>
              </a:rPr>
              <a:t>…..data segment beginning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Data </a:t>
            </a:r>
            <a:r>
              <a:rPr lang="en-US" dirty="0" smtClean="0">
                <a:solidFill>
                  <a:srgbClr val="FFC000"/>
                </a:solidFill>
              </a:rPr>
              <a:t>DB</a:t>
            </a:r>
            <a:r>
              <a:rPr lang="en-US" dirty="0" smtClean="0"/>
              <a:t> 01H</a:t>
            </a:r>
            <a:r>
              <a:rPr lang="en-US" sz="2400" i="1" dirty="0" smtClean="0">
                <a:solidFill>
                  <a:srgbClr val="92D050"/>
                </a:solidFill>
              </a:rPr>
              <a:t>........data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  <a:r>
              <a:rPr lang="en-US" sz="2400" i="1" dirty="0" smtClean="0">
                <a:solidFill>
                  <a:srgbClr val="92D050"/>
                </a:solidFill>
              </a:rPr>
              <a:t>initialization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DB</a:t>
            </a:r>
            <a:r>
              <a:rPr lang="en-US" dirty="0" smtClean="0"/>
              <a:t> “programming</a:t>
            </a:r>
            <a:r>
              <a:rPr lang="en-US" sz="2400" i="1" dirty="0" smtClean="0">
                <a:solidFill>
                  <a:srgbClr val="92D050"/>
                </a:solidFill>
              </a:rPr>
              <a:t>$”.......string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  <a:r>
              <a:rPr lang="en-US" sz="2400" i="1" dirty="0" smtClean="0">
                <a:solidFill>
                  <a:srgbClr val="92D050"/>
                </a:solidFill>
              </a:rPr>
              <a:t>initialization</a:t>
            </a:r>
          </a:p>
          <a:p>
            <a:pPr>
              <a:buNone/>
            </a:pPr>
            <a:r>
              <a:rPr lang="en-US" dirty="0" smtClean="0"/>
              <a:t>		Xxx </a:t>
            </a:r>
            <a:r>
              <a:rPr lang="en-US" dirty="0" smtClean="0">
                <a:solidFill>
                  <a:schemeClr val="accent1"/>
                </a:solidFill>
              </a:rPr>
              <a:t>MACRO</a:t>
            </a:r>
            <a:r>
              <a:rPr lang="en-US" dirty="0" smtClean="0"/>
              <a:t> parameter</a:t>
            </a:r>
            <a:r>
              <a:rPr lang="en-US" sz="2400" i="1" dirty="0" smtClean="0">
                <a:solidFill>
                  <a:srgbClr val="92D050"/>
                </a:solidFill>
              </a:rPr>
              <a:t>….macro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  <a:r>
              <a:rPr lang="en-US" sz="2400" i="1" dirty="0" smtClean="0">
                <a:solidFill>
                  <a:srgbClr val="92D050"/>
                </a:solidFill>
              </a:rPr>
              <a:t>definition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  <a:r>
              <a:rPr lang="en-US" sz="2400" i="1" dirty="0" smtClean="0">
                <a:solidFill>
                  <a:srgbClr val="92D050"/>
                </a:solidFill>
              </a:rPr>
              <a:t>start</a:t>
            </a:r>
          </a:p>
          <a:p>
            <a:pPr>
              <a:buNone/>
            </a:pPr>
            <a:r>
              <a:rPr lang="en-US" dirty="0" smtClean="0"/>
              <a:t>		………………..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ENDM</a:t>
            </a:r>
            <a:r>
              <a:rPr lang="en-US" sz="2400" i="1" dirty="0" smtClean="0">
                <a:solidFill>
                  <a:srgbClr val="92D050"/>
                </a:solidFill>
              </a:rPr>
              <a:t>…..macro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  <a:r>
              <a:rPr lang="en-US" sz="2400" i="1" dirty="0" smtClean="0">
                <a:solidFill>
                  <a:srgbClr val="92D050"/>
                </a:solidFill>
              </a:rPr>
              <a:t>end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DATA ENDS</a:t>
            </a:r>
            <a:r>
              <a:rPr lang="en-US" sz="2400" i="1" dirty="0" smtClean="0">
                <a:solidFill>
                  <a:srgbClr val="92D050"/>
                </a:solidFill>
              </a:rPr>
              <a:t>……data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  <a:r>
              <a:rPr lang="en-US" sz="2400" i="1" dirty="0" smtClean="0">
                <a:solidFill>
                  <a:srgbClr val="92D050"/>
                </a:solidFill>
              </a:rPr>
              <a:t>segment</a:t>
            </a:r>
            <a:r>
              <a:rPr lang="en-US" i="1" dirty="0" smtClean="0">
                <a:solidFill>
                  <a:srgbClr val="92D050"/>
                </a:solidFill>
              </a:rPr>
              <a:t> </a:t>
            </a:r>
            <a:r>
              <a:rPr lang="en-US" sz="2400" i="1" dirty="0" smtClean="0">
                <a:solidFill>
                  <a:srgbClr val="92D050"/>
                </a:solidFill>
              </a:rPr>
              <a:t>ending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CODE SEGMENT</a:t>
            </a:r>
            <a:r>
              <a:rPr lang="en-US" sz="2400" i="1" dirty="0" smtClean="0">
                <a:solidFill>
                  <a:srgbClr val="92D050"/>
                </a:solidFill>
              </a:rPr>
              <a:t>…….code segment start</a:t>
            </a:r>
          </a:p>
          <a:p>
            <a:pPr>
              <a:buNone/>
            </a:pPr>
            <a:r>
              <a:rPr lang="en-US" dirty="0" smtClean="0"/>
              <a:t>Start: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ax,data</a:t>
            </a:r>
            <a:r>
              <a:rPr lang="en-US" sz="2400" i="1" dirty="0" smtClean="0">
                <a:solidFill>
                  <a:srgbClr val="92D050"/>
                </a:solidFill>
              </a:rPr>
              <a:t>………data segment initialization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ds,ax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Yyy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PROC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sz="2400" i="1" dirty="0" smtClean="0">
                <a:solidFill>
                  <a:srgbClr val="92D050"/>
                </a:solidFill>
              </a:rPr>
              <a:t>……definition of subroutine</a:t>
            </a:r>
          </a:p>
          <a:p>
            <a:pPr>
              <a:buNone/>
            </a:pPr>
            <a:r>
              <a:rPr lang="en-US" dirty="0" smtClean="0"/>
              <a:t>		………………………..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B0F0"/>
                </a:solidFill>
              </a:rPr>
              <a:t>ENDP</a:t>
            </a:r>
            <a:r>
              <a:rPr lang="en-US" sz="2400" i="1" dirty="0" smtClean="0">
                <a:solidFill>
                  <a:srgbClr val="92D050"/>
                </a:solidFill>
              </a:rPr>
              <a:t>…….subroutine end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CODE ENDS</a:t>
            </a:r>
            <a:r>
              <a:rPr lang="en-US" sz="2400" i="1" dirty="0" smtClean="0">
                <a:solidFill>
                  <a:srgbClr val="92D050"/>
                </a:solidFill>
              </a:rPr>
              <a:t>……code segment ends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END</a:t>
            </a:r>
            <a:r>
              <a:rPr lang="en-US" sz="2400" i="1" dirty="0" smtClean="0">
                <a:solidFill>
                  <a:srgbClr val="92D050"/>
                </a:solidFill>
              </a:rPr>
              <a:t>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Print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ASSUME</a:t>
            </a:r>
            <a:r>
              <a:rPr lang="en-US" dirty="0" smtClean="0"/>
              <a:t> DS:</a:t>
            </a:r>
            <a:r>
              <a:rPr lang="en-US" b="1" dirty="0" smtClean="0"/>
              <a:t>DATA</a:t>
            </a:r>
            <a:r>
              <a:rPr lang="en-US" dirty="0" smtClean="0"/>
              <a:t> CS:</a:t>
            </a:r>
            <a:r>
              <a:rPr lang="en-US" b="1" dirty="0" smtClean="0"/>
              <a:t>CODE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SEGMENT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MESSAGE </a:t>
            </a:r>
            <a:r>
              <a:rPr lang="en-US" b="1" dirty="0" smtClean="0"/>
              <a:t>DB</a:t>
            </a:r>
            <a:r>
              <a:rPr lang="en-US" dirty="0" smtClean="0"/>
              <a:t> "HELLO WORLD!!!$“</a:t>
            </a:r>
          </a:p>
          <a:p>
            <a:pPr>
              <a:buNone/>
            </a:pPr>
            <a:r>
              <a:rPr lang="en-US" b="1" dirty="0" smtClean="0"/>
              <a:t>ENDS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en-US" b="1" dirty="0" smtClean="0"/>
              <a:t>SEGMENT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START: MOV AX,DATA </a:t>
            </a:r>
          </a:p>
          <a:p>
            <a:pPr>
              <a:buNone/>
            </a:pPr>
            <a:r>
              <a:rPr lang="en-US" dirty="0" smtClean="0"/>
              <a:t>		MOV DS,AX </a:t>
            </a:r>
          </a:p>
          <a:p>
            <a:pPr>
              <a:buNone/>
            </a:pPr>
            <a:r>
              <a:rPr lang="en-US" dirty="0" smtClean="0"/>
              <a:t>		LEA DX,MESSAGE </a:t>
            </a:r>
          </a:p>
          <a:p>
            <a:pPr>
              <a:buNone/>
            </a:pPr>
            <a:r>
              <a:rPr lang="en-US" dirty="0" smtClean="0"/>
              <a:t>		MOV AH,09H </a:t>
            </a:r>
          </a:p>
          <a:p>
            <a:pPr>
              <a:buNone/>
            </a:pPr>
            <a:r>
              <a:rPr lang="en-US" dirty="0" smtClean="0"/>
              <a:t>		INT 21H </a:t>
            </a:r>
          </a:p>
          <a:p>
            <a:pPr>
              <a:buNone/>
            </a:pPr>
            <a:r>
              <a:rPr lang="en-US" dirty="0" smtClean="0"/>
              <a:t>		MOV AH,4CH </a:t>
            </a:r>
          </a:p>
          <a:p>
            <a:pPr>
              <a:buNone/>
            </a:pPr>
            <a:r>
              <a:rPr lang="en-US" dirty="0" smtClean="0"/>
              <a:t>		INT 21H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en-US" b="1" dirty="0" smtClean="0"/>
              <a:t>ENDS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 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 String (Macro)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ASSUME</a:t>
            </a:r>
            <a:r>
              <a:rPr lang="en-US" dirty="0" smtClean="0"/>
              <a:t> DS:</a:t>
            </a:r>
            <a:r>
              <a:rPr lang="en-US" b="1" dirty="0" smtClean="0"/>
              <a:t>DATA</a:t>
            </a:r>
            <a:r>
              <a:rPr lang="en-US" dirty="0" smtClean="0"/>
              <a:t> CS:</a:t>
            </a:r>
            <a:r>
              <a:rPr lang="en-US" b="1" dirty="0" smtClean="0"/>
              <a:t>CODE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SEGMENT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MESSAGE </a:t>
            </a:r>
            <a:r>
              <a:rPr lang="en-US" b="1" dirty="0" smtClean="0"/>
              <a:t>DB</a:t>
            </a:r>
            <a:r>
              <a:rPr lang="en-US" dirty="0" smtClean="0"/>
              <a:t> "HELLO WORLD!!!$“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display MACRO xxx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LEA DX, xxx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MOV AH,09H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INT 21H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ENDM</a:t>
            </a:r>
          </a:p>
          <a:p>
            <a:pPr>
              <a:buNone/>
            </a:pPr>
            <a:r>
              <a:rPr lang="en-US" b="1" dirty="0" smtClean="0"/>
              <a:t>ENDS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en-US" b="1" dirty="0" smtClean="0"/>
              <a:t>SEGMENT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START: MOV AX,DATA </a:t>
            </a:r>
          </a:p>
          <a:p>
            <a:pPr>
              <a:buNone/>
            </a:pPr>
            <a:r>
              <a:rPr lang="en-US" dirty="0" smtClean="0"/>
              <a:t>		MOV DS,AX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display MESSAGE</a:t>
            </a:r>
          </a:p>
          <a:p>
            <a:pPr>
              <a:buNone/>
            </a:pPr>
            <a:r>
              <a:rPr lang="en-US" dirty="0" smtClean="0"/>
              <a:t>		MOV AH,4CH </a:t>
            </a:r>
          </a:p>
          <a:p>
            <a:pPr>
              <a:buNone/>
            </a:pPr>
            <a:r>
              <a:rPr lang="en-US" dirty="0" smtClean="0"/>
              <a:t>		INT 21H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en-US" b="1" dirty="0" smtClean="0"/>
              <a:t>ENDS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 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Print String(Subroutine)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248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ASSUME</a:t>
            </a:r>
            <a:r>
              <a:rPr lang="en-US" dirty="0" smtClean="0"/>
              <a:t> DS:</a:t>
            </a:r>
            <a:r>
              <a:rPr lang="en-US" b="1" dirty="0" smtClean="0"/>
              <a:t>DATA</a:t>
            </a:r>
            <a:r>
              <a:rPr lang="en-US" dirty="0" smtClean="0"/>
              <a:t> CS:</a:t>
            </a:r>
            <a:r>
              <a:rPr lang="en-US" b="1" dirty="0" smtClean="0"/>
              <a:t>CODE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SEGMENT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MESSAGE </a:t>
            </a:r>
            <a:r>
              <a:rPr lang="en-US" b="1" dirty="0" smtClean="0"/>
              <a:t>DB</a:t>
            </a:r>
            <a:r>
              <a:rPr lang="en-US" dirty="0" smtClean="0"/>
              <a:t> "HELLO WORLD!!!$“</a:t>
            </a:r>
          </a:p>
          <a:p>
            <a:pPr>
              <a:buNone/>
            </a:pPr>
            <a:r>
              <a:rPr lang="en-US" b="1" dirty="0" smtClean="0"/>
              <a:t>ENDS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en-US" b="1" dirty="0" smtClean="0"/>
              <a:t>SEGMENT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Display PROC </a:t>
            </a:r>
            <a:r>
              <a:rPr lang="en-US" dirty="0" err="1" smtClean="0">
                <a:solidFill>
                  <a:srgbClr val="FF0000"/>
                </a:solidFill>
              </a:rPr>
              <a:t>yyy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(PUSH all registers)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LEA </a:t>
            </a:r>
            <a:r>
              <a:rPr lang="en-US" dirty="0" err="1" smtClean="0">
                <a:solidFill>
                  <a:srgbClr val="FF0000"/>
                </a:solidFill>
              </a:rPr>
              <a:t>DX,yyy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MOV AH,09H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(POP all registers)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ENDP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START: MOV AX,DATA </a:t>
            </a:r>
          </a:p>
          <a:p>
            <a:pPr>
              <a:buNone/>
            </a:pPr>
            <a:r>
              <a:rPr lang="en-US" dirty="0" smtClean="0"/>
              <a:t>		MOV DS,AX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CALL display MESSAGE</a:t>
            </a:r>
          </a:p>
          <a:p>
            <a:pPr>
              <a:buNone/>
            </a:pPr>
            <a:r>
              <a:rPr lang="en-US" dirty="0" smtClean="0"/>
              <a:t>		MOV AH,4CH </a:t>
            </a:r>
          </a:p>
          <a:p>
            <a:pPr>
              <a:buNone/>
            </a:pPr>
            <a:r>
              <a:rPr lang="en-US" dirty="0" smtClean="0"/>
              <a:t>		INT 21H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en-US" b="1" dirty="0" smtClean="0"/>
              <a:t>ENDS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END</a:t>
            </a:r>
            <a:r>
              <a:rPr lang="en-US" dirty="0" smtClean="0"/>
              <a:t> 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36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8086 programs</vt:lpstr>
      <vt:lpstr>Slide 2</vt:lpstr>
      <vt:lpstr>Print String</vt:lpstr>
      <vt:lpstr>Print String (Macro)</vt:lpstr>
      <vt:lpstr>Print String(Subroutine)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programs</dc:title>
  <dc:creator>Anita John</dc:creator>
  <cp:lastModifiedBy>anitaj</cp:lastModifiedBy>
  <cp:revision>6</cp:revision>
  <dcterms:created xsi:type="dcterms:W3CDTF">2006-08-16T00:00:00Z</dcterms:created>
  <dcterms:modified xsi:type="dcterms:W3CDTF">2017-08-30T04:57:02Z</dcterms:modified>
</cp:coreProperties>
</file>