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DEMULTIPLEXING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609600"/>
            <a:ext cx="990600" cy="457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19600" y="533400"/>
            <a:ext cx="18288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0" y="990600"/>
            <a:ext cx="1486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 Latch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95800" y="2286000"/>
            <a:ext cx="18288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95800" y="3962400"/>
            <a:ext cx="18288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24400" y="4343400"/>
            <a:ext cx="1486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 Latch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24400" y="2743200"/>
            <a:ext cx="1486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 Latch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514600" y="2819400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514600" y="3124200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16200000" flipH="1">
            <a:off x="2819400" y="3657600"/>
            <a:ext cx="2209800" cy="1143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H="1">
            <a:off x="2628900" y="3467100"/>
            <a:ext cx="2209800" cy="1524000"/>
          </a:xfrm>
          <a:prstGeom prst="bentConnector3">
            <a:avLst>
              <a:gd name="adj1" fmla="val 640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200400" y="2831068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AD8-AD15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429000" y="4191000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AD0-AD7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514600" y="838200"/>
            <a:ext cx="1905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514600" y="1143000"/>
            <a:ext cx="1905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743200" y="838200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A16/S3-A19/S6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 rot="5400000">
            <a:off x="1866900" y="3314700"/>
            <a:ext cx="358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657600" y="15240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60" idx="2"/>
          </p:cNvCxnSpPr>
          <p:nvPr/>
        </p:nvCxnSpPr>
        <p:spPr>
          <a:xfrm>
            <a:off x="3657600" y="2514600"/>
            <a:ext cx="762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59" idx="3"/>
          </p:cNvCxnSpPr>
          <p:nvPr/>
        </p:nvCxnSpPr>
        <p:spPr>
          <a:xfrm flipV="1">
            <a:off x="3657600" y="4103641"/>
            <a:ext cx="773159" cy="111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514600" y="5029200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905000" y="4800600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ALE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752600" y="27432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8086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495800" y="144780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495800" y="228600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495800" y="396240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4419600" y="4038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419600" y="2514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343400" y="1524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248400" y="9144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6248400" y="12192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705600" y="1143000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A16-A19</a:t>
            </a:r>
            <a:endParaRPr lang="en-US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6324600" y="3046412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324600" y="2741612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6324600" y="4799012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6324600" y="4494212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239000" y="297180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A8-A15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7010400" y="487680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A0-A7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1828800" y="5572780"/>
            <a:ext cx="4276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DEMULTIPLEXING ADDRESS</a:t>
            </a:r>
            <a:endParaRPr lang="en-US" sz="2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676400"/>
            <a:ext cx="990600" cy="3505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95800" y="2286000"/>
            <a:ext cx="18288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95800" y="3962400"/>
            <a:ext cx="18288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514600" y="2819400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514600" y="3124200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16200000" flipH="1">
            <a:off x="2819400" y="3657600"/>
            <a:ext cx="2209800" cy="1143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H="1">
            <a:off x="2628900" y="3467100"/>
            <a:ext cx="2209800" cy="1524000"/>
          </a:xfrm>
          <a:prstGeom prst="bentConnector3">
            <a:avLst>
              <a:gd name="adj1" fmla="val 640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200400" y="2831068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AD8-AD15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429000" y="4191000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AD0-AD7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 rot="5400000">
            <a:off x="2361406" y="3810000"/>
            <a:ext cx="259159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60" idx="2"/>
          </p:cNvCxnSpPr>
          <p:nvPr/>
        </p:nvCxnSpPr>
        <p:spPr>
          <a:xfrm>
            <a:off x="3657600" y="2514600"/>
            <a:ext cx="762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59" idx="3"/>
          </p:cNvCxnSpPr>
          <p:nvPr/>
        </p:nvCxnSpPr>
        <p:spPr>
          <a:xfrm flipV="1">
            <a:off x="3657600" y="4103641"/>
            <a:ext cx="773159" cy="111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514600" y="5029200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905000" y="480060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DEN</a:t>
            </a:r>
            <a:endParaRPr lang="en-US" u="sng" dirty="0"/>
          </a:p>
        </p:txBody>
      </p:sp>
      <p:sp>
        <p:nvSpPr>
          <p:cNvPr id="54" name="TextBox 53"/>
          <p:cNvSpPr txBox="1"/>
          <p:nvPr/>
        </p:nvSpPr>
        <p:spPr>
          <a:xfrm>
            <a:off x="1752600" y="27432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8086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495800" y="228600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495800" y="396240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4419600" y="4038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419600" y="2514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6324600" y="3046412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324600" y="2741612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6324600" y="4799012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6324600" y="4494212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239000" y="297180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D8-D15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7010400" y="487680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D0-D7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495800" y="2831068"/>
            <a:ext cx="181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Transceivers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495800" y="4355068"/>
            <a:ext cx="181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Transceivers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905000" y="762000"/>
            <a:ext cx="3668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DEMULTIPLEXING DATA</a:t>
            </a:r>
            <a:endParaRPr lang="en-US" sz="28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34</Words>
  <Application>Microsoft Office PowerPoint</Application>
  <PresentationFormat>On-screen Show (4:3)</PresentationFormat>
  <Paragraphs>27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DEMULTIPLEXING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DEMULTIPLEXING</dc:title>
  <dc:creator>Anita John</dc:creator>
  <cp:lastModifiedBy>anitaj</cp:lastModifiedBy>
  <cp:revision>2</cp:revision>
  <dcterms:created xsi:type="dcterms:W3CDTF">2006-08-16T00:00:00Z</dcterms:created>
  <dcterms:modified xsi:type="dcterms:W3CDTF">2017-08-11T08:54:34Z</dcterms:modified>
</cp:coreProperties>
</file>