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74482-A24A-4272-8680-E9DBC069FFD3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49154-9E1F-400E-85BD-DF40312F64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9154-9E1F-400E-85BD-DF40312F64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structure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399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Palatino Linotype" pitchFamily="18" charset="0"/>
              </a:rPr>
              <a:t>Command Language Processor</a:t>
            </a:r>
            <a:endParaRPr lang="en-US" sz="36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  <a:cs typeface="Times New Roman" pitchFamily="18" charset="0"/>
              </a:rPr>
              <a:t>Accepts input from the user’s input devices.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  <a:cs typeface="Times New Roman" pitchFamily="18" charset="0"/>
              </a:rPr>
              <a:t>Analyzes the tokens and syntactic structure of the commands</a:t>
            </a:r>
            <a:r>
              <a:rPr lang="en-US" sz="2200" dirty="0" smtClean="0">
                <a:latin typeface="Palatino Linotype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  <a:cs typeface="Times New Roman" pitchFamily="18" charset="0"/>
              </a:rPr>
              <a:t>It functions much like the lexical and syntactic phases of a compiler.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  <a:cs typeface="Times New Roman" pitchFamily="18" charset="0"/>
              </a:rPr>
              <a:t>The command language processor may </a:t>
            </a: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  <a:cs typeface="Times New Roman" pitchFamily="18" charset="0"/>
              </a:rPr>
              <a:t>invoke the traveling, editing, viewing and display functions.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  <a:cs typeface="Times New Roman" pitchFamily="18" charset="0"/>
              </a:rPr>
              <a:t> Editing operations are always specified by the user and display operations are specified implicitly by the other three categories of operations.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  <a:cs typeface="Times New Roman" pitchFamily="18" charset="0"/>
              </a:rPr>
              <a:t>Traveling and viewing operations may be invoked either explicitly by the user or implicitly by the editing operations. 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Palatino Linotype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Palatino Linotype" pitchFamily="18" charset="0"/>
              </a:rPr>
              <a:t>Editing Component</a:t>
            </a:r>
            <a:endParaRPr lang="en-US" sz="36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It is the </a:t>
            </a: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collection of modules dealing with editing tasks</a:t>
            </a:r>
            <a:r>
              <a:rPr lang="en-US" sz="2200" dirty="0" smtClean="0">
                <a:latin typeface="Palatino Linotype" pitchFamily="18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In </a:t>
            </a:r>
            <a:r>
              <a:rPr lang="en-US" sz="2200" dirty="0" smtClean="0">
                <a:latin typeface="Palatino Linotype" pitchFamily="18" charset="0"/>
              </a:rPr>
              <a:t>editing a document, </a:t>
            </a: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the start of the area to be edited is determined by the current editing pointer </a:t>
            </a:r>
            <a:r>
              <a:rPr lang="en-US" sz="2200" dirty="0" smtClean="0">
                <a:latin typeface="Palatino Linotype" pitchFamily="18" charset="0"/>
              </a:rPr>
              <a:t>maintained by the editing component.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The </a:t>
            </a: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current editing pointer can be set or reset explicitly by the user or implicitly.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Explicitly by the user issuing traveling commands, such as next paragraph and next screen.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Implicitly as a side effect of the previous editing operation such as a delete paragraph.</a:t>
            </a:r>
            <a:endParaRPr lang="en-US" sz="2200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Palatino Linotype" pitchFamily="18" charset="0"/>
              </a:rPr>
              <a:t>Traveling Component</a:t>
            </a:r>
            <a:endParaRPr lang="en-US" sz="36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The </a:t>
            </a:r>
            <a:r>
              <a:rPr lang="en-US" sz="2200" dirty="0">
                <a:latin typeface="Palatino Linotype" pitchFamily="18" charset="0"/>
              </a:rPr>
              <a:t>traveling component of the editor actually </a:t>
            </a:r>
            <a:r>
              <a:rPr lang="en-US" sz="2200" dirty="0">
                <a:solidFill>
                  <a:srgbClr val="FF0000"/>
                </a:solidFill>
                <a:latin typeface="Palatino Linotype" pitchFamily="18" charset="0"/>
              </a:rPr>
              <a:t>performs the setting of the current editing and viewing </a:t>
            </a: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pointers</a:t>
            </a:r>
            <a:r>
              <a:rPr lang="en-US" sz="2200" dirty="0" smtClean="0">
                <a:latin typeface="Palatino Linotype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It determines </a:t>
            </a:r>
            <a:r>
              <a:rPr lang="en-US" sz="2200" dirty="0">
                <a:latin typeface="Palatino Linotype" pitchFamily="18" charset="0"/>
              </a:rPr>
              <a:t>the point at which the viewing and /or editing filtering begins</a:t>
            </a:r>
            <a:r>
              <a:rPr lang="en-US" sz="2200" dirty="0" smtClean="0">
                <a:latin typeface="Palatino Linotype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Palatino Linotype" pitchFamily="18" charset="0"/>
              </a:rPr>
              <a:t>Viewing Component</a:t>
            </a:r>
            <a:endParaRPr lang="en-US" sz="36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It is a collection of modules responsible for determining the next view.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The </a:t>
            </a:r>
            <a:r>
              <a:rPr lang="en-US" sz="2200" dirty="0" smtClean="0">
                <a:latin typeface="Palatino Linotype" pitchFamily="18" charset="0"/>
              </a:rPr>
              <a:t>start of the area to be viewed is determined by the current </a:t>
            </a: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viewing pointer.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This pointer is </a:t>
            </a: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maintained by the viewing component </a:t>
            </a:r>
            <a:r>
              <a:rPr lang="en-US" sz="2200" dirty="0" smtClean="0">
                <a:latin typeface="Palatino Linotype" pitchFamily="18" charset="0"/>
              </a:rPr>
              <a:t>of the editor.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The </a:t>
            </a: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current viewing pointer can be set or reset explicitly by the user or implicitly by system as a result of previous editing operation.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Palatino Linotype" pitchFamily="18" charset="0"/>
              </a:rPr>
              <a:t>Display Component</a:t>
            </a:r>
            <a:endParaRPr lang="en-US" sz="36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Display Component </a:t>
            </a: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takes the view from the viewing component and maps it to a physical output device </a:t>
            </a:r>
            <a:r>
              <a:rPr lang="en-US" sz="2200" dirty="0" smtClean="0">
                <a:latin typeface="Palatino Linotype" pitchFamily="18" charset="0"/>
              </a:rPr>
              <a:t>in the most efficient manner.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It produces a display by mapping the buffer to a rectangular subset of the screen, usually a window.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Palatino Linotype" pitchFamily="18" charset="0"/>
              </a:rPr>
              <a:t>Editing Buffer and Filter</a:t>
            </a:r>
            <a:endParaRPr lang="en-US" sz="36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Filtering consists of the selection of contiguous characters beginning at the current point.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The editing filter filters the document to generate a new editing buffer based on the current editing pointer as well as on the editing filter parameters.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Editing Buffer contains the subset of the document filtered by the editing filter.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Palatino Linotype" pitchFamily="18" charset="0"/>
              </a:rPr>
              <a:t>Viewing Buffer and Filter</a:t>
            </a:r>
            <a:endParaRPr lang="en-US" sz="36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When </a:t>
            </a:r>
            <a:r>
              <a:rPr lang="en-US" sz="2200" dirty="0">
                <a:solidFill>
                  <a:srgbClr val="FF0000"/>
                </a:solidFill>
                <a:latin typeface="Palatino Linotype" pitchFamily="18" charset="0"/>
              </a:rPr>
              <a:t>the display needs to be updated, the viewing component invokes the viewing filter</a:t>
            </a: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This </a:t>
            </a:r>
            <a:r>
              <a:rPr lang="en-US" sz="2200" dirty="0">
                <a:latin typeface="Palatino Linotype" pitchFamily="18" charset="0"/>
              </a:rPr>
              <a:t>component filters the document to generate a new viewing buffer based on the current viewing pointer as well as on the viewing filter parameters. </a:t>
            </a:r>
            <a:endParaRPr lang="en-US" sz="2200" dirty="0" smtClean="0">
              <a:latin typeface="Palatino Linotyp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Viewing Buffer contains </a:t>
            </a:r>
            <a:r>
              <a:rPr lang="en-US" sz="2200" dirty="0">
                <a:solidFill>
                  <a:srgbClr val="FF0000"/>
                </a:solidFill>
                <a:latin typeface="Palatino Linotype" pitchFamily="18" charset="0"/>
              </a:rPr>
              <a:t>the subset of the document filtered by the viewing </a:t>
            </a:r>
            <a:r>
              <a:rPr lang="en-US" sz="2200" dirty="0" smtClean="0">
                <a:solidFill>
                  <a:srgbClr val="FF0000"/>
                </a:solidFill>
                <a:latin typeface="Palatino Linotype" pitchFamily="18" charset="0"/>
              </a:rPr>
              <a:t>filter</a:t>
            </a:r>
            <a:r>
              <a:rPr lang="en-US" sz="2200" dirty="0" smtClean="0">
                <a:latin typeface="Palatino Linotype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Palatino Linotype" pitchFamily="18" charset="0"/>
              </a:rPr>
              <a:t>A simple example</a:t>
            </a:r>
            <a:endParaRPr lang="en-US" sz="36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Palatino Linotype" pitchFamily="18" charset="0"/>
              </a:rPr>
              <a:t>The user of a certain editor might travel to line 75,and after viewing it, decide to change all occurrences of a word to another word in lines 1 through 50 of the file by using a find/replace command.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Palatino Linotype" pitchFamily="18" charset="0"/>
              </a:rPr>
              <a:t>As a part of the editing command there is implicit travel to the first line of the file.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Palatino Linotype" pitchFamily="18" charset="0"/>
              </a:rPr>
              <a:t>Lines 1 through 50 are then filtered from the document to become the editing buffer.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Palatino Linotype" pitchFamily="18" charset="0"/>
              </a:rPr>
              <a:t>In Line editors, the viewing buffer may contain the current line; in screen editors, this buffer may contain rectangular cut out of the quarter-plane of text.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Palatino Linotype" pitchFamily="18" charset="0"/>
              </a:rPr>
              <a:t>This viewing buffer is then passed to the display component of the editor, which produces a display by mapping the buffer to a rectangular subset of the screen, usually called a window.</a:t>
            </a:r>
          </a:p>
          <a:p>
            <a:endParaRPr lang="en-US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38478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OVERVIEW OF THE EDITING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</a:rPr>
              <a:t>An interactive editor is a computer program that allows a user to create and revise a target </a:t>
            </a:r>
            <a:r>
              <a:rPr lang="en-US" sz="2400" u="sng" dirty="0" smtClean="0">
                <a:latin typeface="Times New Roman" pitchFamily="18" charset="0"/>
              </a:rPr>
              <a:t>document.</a:t>
            </a:r>
          </a:p>
          <a:p>
            <a:pPr algn="just"/>
            <a:endParaRPr lang="en-US" sz="2400" u="sng" dirty="0" smtClean="0">
              <a:latin typeface="Times New Roman" pitchFamily="18" charset="0"/>
            </a:endParaRPr>
          </a:p>
          <a:p>
            <a:pPr algn="just"/>
            <a:r>
              <a:rPr lang="en-US" sz="2400" u="sng" dirty="0" smtClean="0">
                <a:latin typeface="Times New Roman" pitchFamily="18" charset="0"/>
              </a:rPr>
              <a:t>Document </a:t>
            </a:r>
            <a:r>
              <a:rPr lang="en-US" sz="2400" dirty="0" smtClean="0">
                <a:latin typeface="Times New Roman" pitchFamily="18" charset="0"/>
              </a:rPr>
              <a:t>includes objects such as computer diagrams, text, equations tables, diagrams, line art, and photographs</a:t>
            </a:r>
          </a:p>
          <a:p>
            <a:pPr algn="just"/>
            <a:endParaRPr lang="en-US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Document-editing process in an interactive user-computer dialogue has four tasks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 the part of the target document to be viewed and manipulated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how to format this view on-line and how to display it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Specify and execute operations that modify the target document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Update the view appropriately</a:t>
            </a:r>
          </a:p>
          <a:p>
            <a:pPr algn="just"/>
            <a:endParaRPr lang="en-US" sz="2400" dirty="0" smtClean="0">
              <a:latin typeface="Times New Roman" pitchFamily="18" charset="0"/>
            </a:endParaRPr>
          </a:p>
          <a:p>
            <a:pPr algn="just"/>
            <a:endParaRPr lang="en-US" sz="2400" u="sng" dirty="0" smtClean="0">
              <a:latin typeface="Times New Roman" pitchFamily="18" charset="0"/>
            </a:endParaRP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Palatino Linotype" pitchFamily="18" charset="0"/>
              </a:rPr>
              <a:t>Mapping viewing buffer to window</a:t>
            </a:r>
            <a:endParaRPr lang="en-US" sz="36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Palatino Linotype" pitchFamily="18" charset="0"/>
              </a:rPr>
              <a:t>Windows typically cover the entire screen or rectangular portion of it</a:t>
            </a:r>
            <a:r>
              <a:rPr lang="en-US" dirty="0" smtClean="0">
                <a:latin typeface="Palatino Linotype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Palatino Linotype" pitchFamily="18" charset="0"/>
              </a:rPr>
              <a:t>Modern </a:t>
            </a:r>
            <a:r>
              <a:rPr lang="en-US" dirty="0">
                <a:latin typeface="Palatino Linotype" pitchFamily="18" charset="0"/>
              </a:rPr>
              <a:t>systems can support multiple windows, simultaneously showing different portions of the same file or portions of different file. </a:t>
            </a:r>
            <a:endParaRPr lang="en-US" dirty="0" smtClean="0">
              <a:latin typeface="Palatino Linotyp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Palatino Linotype" pitchFamily="18" charset="0"/>
              </a:rPr>
              <a:t>This </a:t>
            </a:r>
            <a:r>
              <a:rPr lang="en-US" dirty="0">
                <a:latin typeface="Palatino Linotype" pitchFamily="18" charset="0"/>
              </a:rPr>
              <a:t>approach allows the user to perform inter-file editing operations much more effectively than with a system only a single window. </a:t>
            </a:r>
            <a:endParaRPr lang="en-US" dirty="0" smtClean="0">
              <a:latin typeface="Palatino Linotyp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Palatino Linotype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mapping of the viewing buffer to a window is accomplished by two components of the system</a:t>
            </a:r>
            <a:r>
              <a:rPr lang="en-US" dirty="0">
                <a:latin typeface="Palatino Linotype" pitchFamily="18" charset="0"/>
              </a:rPr>
              <a:t>. </a:t>
            </a:r>
            <a:endParaRPr lang="en-US" dirty="0" smtClean="0">
              <a:latin typeface="Palatino Linotyp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Palatino Linotype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Palatino Linotype" pitchFamily="18" charset="0"/>
              </a:rPr>
              <a:t>First</a:t>
            </a:r>
            <a:r>
              <a:rPr lang="en-US" dirty="0">
                <a:latin typeface="Palatino Linotype" pitchFamily="18" charset="0"/>
              </a:rPr>
              <a:t>, </a:t>
            </a:r>
            <a:r>
              <a:rPr lang="en-US" u="sng" dirty="0">
                <a:latin typeface="Palatino Linotype" pitchFamily="18" charset="0"/>
              </a:rPr>
              <a:t>the viewing component formulates an ideal view </a:t>
            </a:r>
            <a:r>
              <a:rPr lang="en-US" dirty="0">
                <a:latin typeface="Palatino Linotype" pitchFamily="18" charset="0"/>
              </a:rPr>
              <a:t>often expressed in a </a:t>
            </a:r>
            <a:r>
              <a:rPr lang="en-US" u="sng" dirty="0">
                <a:latin typeface="Palatino Linotype" pitchFamily="18" charset="0"/>
              </a:rPr>
              <a:t>device independent intermediate </a:t>
            </a:r>
            <a:r>
              <a:rPr lang="en-US" u="sng" dirty="0" smtClean="0">
                <a:latin typeface="Palatino Linotype" pitchFamily="18" charset="0"/>
              </a:rPr>
              <a:t>representation</a:t>
            </a:r>
            <a:r>
              <a:rPr lang="en-US" dirty="0" smtClean="0">
                <a:latin typeface="Palatino Linotype" pitchFamily="18" charset="0"/>
              </a:rPr>
              <a:t>.</a:t>
            </a:r>
            <a:endParaRPr lang="en-US" dirty="0">
              <a:latin typeface="Palatino Linotype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Palatino Linotype" pitchFamily="18" charset="0"/>
              </a:rPr>
              <a:t>Second </a:t>
            </a:r>
            <a:r>
              <a:rPr lang="en-US" dirty="0">
                <a:latin typeface="Palatino Linotype" pitchFamily="18" charset="0"/>
              </a:rPr>
              <a:t>the </a:t>
            </a:r>
            <a:r>
              <a:rPr lang="en-US" u="sng" dirty="0">
                <a:latin typeface="Palatino Linotype" pitchFamily="18" charset="0"/>
              </a:rPr>
              <a:t>display component takes these idealized views from the viewing component and maps it to a physical output device </a:t>
            </a:r>
            <a:r>
              <a:rPr lang="en-US" dirty="0">
                <a:latin typeface="Palatino Linotype" pitchFamily="18" charset="0"/>
              </a:rPr>
              <a:t>the most efficient manner possible. 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Palatino Linotyp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Palatino Linotype" pitchFamily="18" charset="0"/>
              </a:rPr>
              <a:t>Dealing documents</a:t>
            </a:r>
            <a:endParaRPr lang="en-US" sz="36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The components of the editor deal with a user document on two levels: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latin typeface="Palatino Linotype" pitchFamily="18" charset="0"/>
              </a:rPr>
              <a:t>In main memory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latin typeface="Palatino Linotype" pitchFamily="18" charset="0"/>
              </a:rPr>
              <a:t>In the disk file system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 Loading an entire document into main memory may be infeasible.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However if only part of a document is loaded and if many user specified operations require a disk read by the editor to locate the affected portions, editing might be unacceptably slow.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In some systems this problem is solved by the mapping the entire file into virtual memory and letting the operating system perform efficient demand paging.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An alternative is to provide is the editor paging routines which read one or more logical portions of a document into memory as needed.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Such portions are often termed pages.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Palatino Linotype" pitchFamily="18" charset="0"/>
              </a:rPr>
              <a:t> These pages remain resident in main memory until a user operation requires that another portion of the document be loaded. 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Palatino Linotype" pitchFamily="18" charset="0"/>
              </a:rPr>
              <a:t>Computing Environments</a:t>
            </a:r>
            <a:endParaRPr lang="en-US" sz="36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Palatino Linotype" pitchFamily="18" charset="0"/>
              </a:rPr>
              <a:t>Editors function in three basic types of computing environment: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Palatino Linotype" pitchFamily="18" charset="0"/>
              </a:rPr>
              <a:t>Time-sharing environment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Palatino Linotype" pitchFamily="18" charset="0"/>
              </a:rPr>
              <a:t>Stand-alone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Palatino Linotype" pitchFamily="18" charset="0"/>
              </a:rPr>
              <a:t>Distributed environment</a:t>
            </a:r>
          </a:p>
          <a:p>
            <a:pPr marL="914400" lvl="1" indent="-457200">
              <a:buNone/>
            </a:pPr>
            <a:endParaRPr lang="en-US" sz="2000" dirty="0" smtClean="0">
              <a:latin typeface="Palatino Linotyp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In time sharing environment, editor must function swiftly within the context of the load on the computer’s processor, memory and I/O devices.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In stand-alone environment, editors on stand-alone system are built with all the functions to carry out editing and viewing operations – The help of the OS may also be taken to carry out some tasks like demand paging.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Palatino Linotype" pitchFamily="18" charset="0"/>
            </a:endParaRPr>
          </a:p>
          <a:p>
            <a:endParaRPr lang="en-US" sz="2400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 distributed environment, editor has both functions of standalone editor, to run independently on each user’s machine and like a time sharing editor, contend for shared resources such as files.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above tasks involves traveling, filtering and formatting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Traveling – locate the area of interest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Filtering -   extracting the relevant subset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Formatting – determines how result of the filtering will be seen as a   visible representation on a display screen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Editing phase involves – creation of target document and altered with a set of operation like insert, delete, replace, move, copy, cut, paste, etc…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two types of editor:</a:t>
            </a:r>
          </a:p>
          <a:p>
            <a:pPr lvl="1" algn="just"/>
            <a:r>
              <a:rPr lang="en-US" sz="2000" dirty="0" smtClean="0"/>
              <a:t>Manuscript-oriented editor is associated with characters, words, lines, sentences and paragraphs. </a:t>
            </a:r>
          </a:p>
          <a:p>
            <a:pPr lvl="1" algn="just"/>
            <a:r>
              <a:rPr lang="en-US" sz="2000" dirty="0" smtClean="0"/>
              <a:t>Program-oriented editors are associated with identifiers, keywords , statements</a:t>
            </a:r>
            <a:r>
              <a:rPr lang="en-US" dirty="0" smtClean="0"/>
              <a:t>.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user interface is concerned with: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The input devices</a:t>
            </a:r>
          </a:p>
          <a:p>
            <a:pPr marL="1497330" lvl="3" indent="-237744">
              <a:spcBef>
                <a:spcPct val="50000"/>
              </a:spcBef>
              <a:buFontTx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used to enter elements of text being edited, to enter commands </a:t>
            </a:r>
          </a:p>
          <a:p>
            <a:pPr marL="640080" lvl="1" indent="-237744">
              <a:spcBef>
                <a:spcPct val="50000"/>
              </a:spcBef>
              <a:buNone/>
              <a:defRPr/>
            </a:pPr>
            <a:r>
              <a:rPr lang="en-US" sz="2000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The Output devices</a:t>
            </a:r>
          </a:p>
          <a:p>
            <a:pPr marL="1497330" lvl="3" indent="-237744">
              <a:spcBef>
                <a:spcPct val="50000"/>
              </a:spcBef>
              <a:buFontTx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Lets the user view the elements being edited and the results of the editing operations</a:t>
            </a:r>
          </a:p>
          <a:p>
            <a:pPr marL="765810" lvl="1" indent="-283464">
              <a:spcBef>
                <a:spcPct val="50000"/>
              </a:spcBef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interaction language</a:t>
            </a:r>
          </a:p>
          <a:p>
            <a:pPr marL="1497330" lvl="3" indent="-237744">
              <a:spcBef>
                <a:spcPct val="50000"/>
              </a:spcBef>
              <a:buFontTx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Communication with the editor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Divided into three categories</a:t>
            </a:r>
          </a:p>
          <a:p>
            <a:pPr lvl="1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Text Devices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keyboard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(user presses and releases keys, sending unique code for each key)</a:t>
            </a: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Button Devices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special function keys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keyboard or display,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buttons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simulated in software by displaying text strings or symbols on screen </a:t>
            </a:r>
          </a:p>
          <a:p>
            <a:pPr lvl="1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Locator Devices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Analog to digital converter that position  a cursor symbol on the screen. Locator device incorporate one or more button that can be used to specify editing operation 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E.g. Mouse, data tablet</a:t>
            </a:r>
          </a:p>
          <a:p>
            <a:pPr lvl="1" algn="just"/>
            <a:endParaRPr lang="en-US" sz="20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Voice input devices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translates spoken words to their textual equivalents</a:t>
            </a:r>
          </a:p>
          <a:p>
            <a:pPr lvl="1" algn="just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Teletypewriters  -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first output devices</a:t>
            </a:r>
          </a:p>
          <a:p>
            <a:pPr algn="just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Glass teletypes  -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Cathode ray tube (CRT) technology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(CRT screen used to simulate a hard copy teletypewriter)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Advanced CRT terminals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(Use hardware assistance for feature such as moving the cursor, inserting and deleting characters and lines ,scrolling lines and pages)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Printers – Hard-copy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Interaction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Typing oriented or text command oriented  - oldest editors, use of commands, use of function keys, control keys etc.,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Menu-oriented user interface –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menu is a multiple choice set of text strings or icons.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Menus are graphical symbol that represent objects or operations.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can perform operation by selecting items from menu</a:t>
            </a:r>
          </a:p>
          <a:p>
            <a:pPr lvl="1"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 EDITORS IN WINDOWS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Edit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  MS-DOS editor, menu oriented, options are selected with specified Alphabets</a:t>
            </a:r>
          </a:p>
          <a:p>
            <a:pPr marL="365760" indent="-283464" algn="just">
              <a:lnSpc>
                <a:spcPct val="80000"/>
              </a:lnSpc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Notepad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A basic text editor that you can use to create simple documents. Menu oriented, use of control keys</a:t>
            </a:r>
          </a:p>
          <a:p>
            <a:pPr marL="365760" indent="-283464" algn="just">
              <a:lnSpc>
                <a:spcPct val="80000"/>
              </a:lnSpc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WordPad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- We  can create and edit simple text documents or documents with complex formatting and graphics, uses menu as well as icons</a:t>
            </a:r>
          </a:p>
          <a:p>
            <a:pPr marL="365760" indent="-283464" algn="just">
              <a:lnSpc>
                <a:spcPct val="80000"/>
              </a:lnSpc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Microsoft 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 A sophisticated word processor, menu as well as use of icons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 EDITORS IN UNIX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vi 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text editor,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old, reliable, present on every Unix machine,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two modes, command mode, text mode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emacs</a:t>
            </a:r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the Extensible, Customizable, Self-Documenting, Real-time Display Editor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1564</Words>
  <Application>Microsoft Office PowerPoint</Application>
  <PresentationFormat>On-screen Show (4:3)</PresentationFormat>
  <Paragraphs>136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Text Editor</vt:lpstr>
      <vt:lpstr>OVERVIEW OF THE EDITING PROCESS</vt:lpstr>
      <vt:lpstr>Slide 3</vt:lpstr>
      <vt:lpstr>USER INTERFACE</vt:lpstr>
      <vt:lpstr>Input device</vt:lpstr>
      <vt:lpstr>Output device</vt:lpstr>
      <vt:lpstr>Interaction language</vt:lpstr>
      <vt:lpstr>TEXT EDITORS IN WINDOWS ENVIRONMENT</vt:lpstr>
      <vt:lpstr>TEXT EDITORS IN UNIX ENVIRONMENT</vt:lpstr>
      <vt:lpstr>Editor structure</vt:lpstr>
      <vt:lpstr>Command Language Processor</vt:lpstr>
      <vt:lpstr>Editing Component</vt:lpstr>
      <vt:lpstr>Traveling Component</vt:lpstr>
      <vt:lpstr>Viewing Component</vt:lpstr>
      <vt:lpstr>Display Component</vt:lpstr>
      <vt:lpstr>Editing Buffer and Filter</vt:lpstr>
      <vt:lpstr>Viewing Buffer and Filter</vt:lpstr>
      <vt:lpstr>A simple example</vt:lpstr>
      <vt:lpstr>Slide 19</vt:lpstr>
      <vt:lpstr>Mapping viewing buffer to window</vt:lpstr>
      <vt:lpstr>Dealing documents</vt:lpstr>
      <vt:lpstr>Slide 22</vt:lpstr>
      <vt:lpstr>Computing Environments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</dc:title>
  <dc:creator>Diya Thomas</dc:creator>
  <cp:lastModifiedBy>diyat</cp:lastModifiedBy>
  <cp:revision>21</cp:revision>
  <dcterms:created xsi:type="dcterms:W3CDTF">2006-08-16T00:00:00Z</dcterms:created>
  <dcterms:modified xsi:type="dcterms:W3CDTF">2015-02-19T07:09:42Z</dcterms:modified>
</cp:coreProperties>
</file>