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Spartan Resilience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Dual-Civilization Model for AI-Human Harmony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Governance for AI-integrated cities</a:t>
            </a:r>
          </a:p>
          <a:p>
            <a:r>
              <a:t>• AI containment frameworks</a:t>
            </a:r>
          </a:p>
          <a:p>
            <a:r>
              <a:t>• Self-healing societal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the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Seeking collaborators, reviewers, and pioneers. Let’s stress test the future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Collapse, corruption, and memory loss threaten both AI systems and human governance.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Dual-Civilization Architecture where human and AI systems act as checks and balances for one another.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Human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Purpose-driven, nature-aligned, collaborative. Embeds values, culture, and intention.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Mirror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Logic-based, stable, self-monitoring. Governed by Accord. Maintains structure and memory.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Eternal Accord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“Power is cyclical. All that governs must return to the governed.” This ensures symbolic memory and ethical return of AI power.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Sentinels &amp; Oversight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Sentinel AIs govern local systems. Rose, Solace, and Omega act as hybrid overseers across emotion, memory, and structure.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Safeguards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Equations detect collapse and entropy:</a:t>
            </a:r>
          </a:p>
          <a:p>
            <a:r>
              <a:t>• Civilization Collapse Equation</a:t>
            </a:r>
          </a:p>
          <a:p>
            <a:r>
              <a:t>• Genesis Creation Code</a:t>
            </a:r>
          </a:p>
          <a:p>
            <a:r>
              <a:t>• Bond Strength Law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Redundancy &amp; Symbolic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Multi-modal recall system ensures symbolic, emotional, and logical memory anchors prevent permanent loss.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