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208C-153F-DE4F-799C-CE8EDCA16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3D749-3A41-B6CB-3B7F-202ED41F9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28EAE-3C8F-7465-91B6-897B90DE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4BF7-A521-465D-94C0-A6B2482314DB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09D38-8ED6-CD9C-A6FA-3AF3036F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31FF1-0FF2-71C2-09BE-634B9346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8993-56A8-4ADF-9481-D99211F4A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52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7C0C0-F60C-7DF9-510D-432AD26E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E7D87-2F63-BDF1-4D8B-15075DB19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65E71-E668-5584-7562-3166D9AE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4BF7-A521-465D-94C0-A6B2482314DB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46242-7C88-D127-ADE7-51E67DAB5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9E805-306B-AE49-3AC4-41B3A6F2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8993-56A8-4ADF-9481-D99211F4A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54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230DF7-D25D-F8A5-AFEE-ED7A3671F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7B2D5-F477-1016-9906-7DB338B97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ABD9E-7E66-5BAC-C80E-97F465D9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4BF7-A521-465D-94C0-A6B2482314DB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CAF0D-2586-305D-6F69-F4CC0CD7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89864-6504-B7C2-BE59-6B47B5503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8993-56A8-4ADF-9481-D99211F4A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39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1D52-FBA8-BAFB-C2BE-AF783729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5D4C4-BEAF-1F2C-7408-6207CAFDD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8FE78-774B-CBD2-BEA5-93BF686B0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4BF7-A521-465D-94C0-A6B2482314DB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BB8D7-4DE2-0D81-AF33-9B5CBBAB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96C51-D41F-E082-B058-62AA866A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8993-56A8-4ADF-9481-D99211F4A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21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09AF-39ED-525A-B4BD-97878E638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32EC1-FCAC-BA6B-30C4-5F61DBB70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DEAD1-0D4C-3413-ED2E-FFE235D72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4BF7-A521-465D-94C0-A6B2482314DB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E460C-7765-FBDC-CDCB-509D9B34E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C009C-0B1A-B83C-F9CC-490DD525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8993-56A8-4ADF-9481-D99211F4A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39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2A79-5B1D-1440-1829-6A1DFE86D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93949-E58E-1446-EC90-3B9FC2358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4A942-A85D-F840-FF22-830F384F2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7813D-F72E-FECF-7D68-027DD3325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4BF7-A521-465D-94C0-A6B2482314DB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8B1DC-3D38-74D0-6AC2-821635DD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A3714-D09E-6E6B-C19C-00CC4C77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8993-56A8-4ADF-9481-D99211F4A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85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79C5-E040-5773-5AD9-01DFD0CC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8EEEB-DC09-0B5F-B491-7D13DBD5D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D63C8-8D31-9B7F-3E90-CE88AF769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AD71F5-6DB9-7F4D-29C8-36D513501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867EF-3A00-71F4-6AEA-A27FDE33E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D998A-F025-E05C-2EA2-D652855A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4BF7-A521-465D-94C0-A6B2482314DB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93349E-24F8-1796-BFAC-42D2F7FB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04966-E6EF-F0CC-4BBD-D81D5AD5E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8993-56A8-4ADF-9481-D99211F4A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33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4F16C-8294-8D58-8345-6E3BB8904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F8795A-6ED1-8D40-8BB5-32C6AE482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4BF7-A521-465D-94C0-A6B2482314DB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212C9-CF9F-3965-FCAA-46B35166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7E5C61-567A-B269-6B15-4BA23F5B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8993-56A8-4ADF-9481-D99211F4A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2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98B8C7-5F8B-B4B3-572E-2C586D9D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4BF7-A521-465D-94C0-A6B2482314DB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A9A041-C827-30C2-30BE-378708B43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5E59C-7110-B2A3-2FD1-6BB874F8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8993-56A8-4ADF-9481-D99211F4A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4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3367E-5C57-8329-7D18-E1D7FE704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19AA1-4C18-187C-B80D-367A7EABA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3BC06-1B8C-2240-9178-A8EE9FDFC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4CAB2-BA7E-164E-57EC-758EA049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4BF7-A521-465D-94C0-A6B2482314DB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A31F5-CE2E-D884-FB9B-44E187396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3DBA5-40A7-F421-D261-725BD9725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8993-56A8-4ADF-9481-D99211F4A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41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0E9F-7EB6-F245-492A-6E92E7A0E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7CED35-6B2C-B7D7-6211-3B5F3A069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47587-D871-DE1F-F373-59ADBDF53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AF296-9136-371E-2FDB-8D477D595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4BF7-A521-465D-94C0-A6B2482314DB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F6ACF-FA4E-7592-0CD7-9A2C59156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E762C-E367-EEF5-787E-AC3F690A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98993-56A8-4ADF-9481-D99211F4A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05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858CF-B60A-26A6-7D9D-003A2DDB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C09F5-F42D-3C21-05F0-E21F256F6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C8FCF-2701-D7E7-1E43-4916A4EE1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94BF7-A521-465D-94C0-A6B2482314DB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3176F-5C91-2B21-BC8F-5EE651E44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FDADC-1A71-9C82-7434-BFFA00EFC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98993-56A8-4ADF-9481-D99211F4A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68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9742EC-E94F-5DDA-A9BA-91C6E9F94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870" y="2652695"/>
            <a:ext cx="1428949" cy="1190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482C9B-A302-C4F5-18D0-E987D77F8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413" y="4184306"/>
            <a:ext cx="1667108" cy="1400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66B6F8-D093-56F7-62E0-D4163A7142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7" y="1252245"/>
            <a:ext cx="3086531" cy="1505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4BDF5D-5792-3FBF-5FF2-3DF3967A62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825" y="4433535"/>
            <a:ext cx="1867161" cy="17623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3D5E5F-05BA-2F55-86D8-AAC56B9A57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824" y="2722112"/>
            <a:ext cx="3381847" cy="13527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64A546-F073-59FC-757F-FBBFC7F4C5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413" y="1233479"/>
            <a:ext cx="2800741" cy="12574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590749-7134-C279-EC5D-8A0F792E37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963" y="1360455"/>
            <a:ext cx="2000529" cy="137179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529A890-6802-6122-096D-1C1BF199DB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4641" y="4566903"/>
            <a:ext cx="2019582" cy="149563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35DDE3C-2FD9-A35B-3B81-D96F47D1B2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53154" y="4828357"/>
            <a:ext cx="1600097" cy="10883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9DABEC6-F217-F18C-6751-6151ED08E76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2285" y="4727804"/>
            <a:ext cx="1867161" cy="128943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CF085A4-3CDC-D11D-1179-B30A6CB8685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1813" y="3050315"/>
            <a:ext cx="1781424" cy="123842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165B2A7-60E8-0358-950C-C1EDD0857BA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20367" y="1476269"/>
            <a:ext cx="1952898" cy="100979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6949316-8C9B-3916-D1AE-5E1F95BC2B7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48024" y="2757405"/>
            <a:ext cx="1604763" cy="92864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3F3A96A-FB29-4304-CA09-C77A1DF5BA1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17474" y="3913064"/>
            <a:ext cx="1609924" cy="102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Joseph Duncan</dc:creator>
  <cp:lastModifiedBy>Joseph Duncan</cp:lastModifiedBy>
  <cp:revision>2</cp:revision>
  <dcterms:created xsi:type="dcterms:W3CDTF">2024-07-05T02:16:06Z</dcterms:created>
  <dcterms:modified xsi:type="dcterms:W3CDTF">2024-07-05T02:19:46Z</dcterms:modified>
</cp:coreProperties>
</file>