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3" r:id="rId8"/>
    <p:sldId id="262" r:id="rId9"/>
    <p:sldId id="265" r:id="rId10"/>
    <p:sldId id="269" r:id="rId11"/>
    <p:sldId id="274" r:id="rId12"/>
    <p:sldId id="273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F0B96-A8E3-4E85-BB11-EF4FCC2FC321}" v="30" dt="2019-07-25T19:03:3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BDBD9C68-D8F8-4692-904A-36B6D57149AA}"/>
    <pc:docChg chg="undo custSel mod modSld modMainMaster">
      <pc:chgData name="Joseph Hill" userId="3ae9f572-e702-4d01-8281-3d92502275bb" providerId="ADAL" clId="{BDBD9C68-D8F8-4692-904A-36B6D57149AA}" dt="2019-07-02T18:37:12.834" v="1481" actId="20577"/>
      <pc:docMkLst>
        <pc:docMk/>
      </pc:docMkLst>
      <pc:sldChg chg="setBg">
        <pc:chgData name="Joseph Hill" userId="3ae9f572-e702-4d01-8281-3d92502275bb" providerId="ADAL" clId="{BDBD9C68-D8F8-4692-904A-36B6D57149AA}" dt="2019-07-02T17:32:36.138" v="317"/>
        <pc:sldMkLst>
          <pc:docMk/>
          <pc:sldMk cId="1009552328" sldId="256"/>
        </pc:sldMkLst>
      </pc:sldChg>
      <pc:sldChg chg="addSp modSp mod setBg">
        <pc:chgData name="Joseph Hill" userId="3ae9f572-e702-4d01-8281-3d92502275bb" providerId="ADAL" clId="{BDBD9C68-D8F8-4692-904A-36B6D57149AA}" dt="2019-07-02T17:32:36.138" v="317"/>
        <pc:sldMkLst>
          <pc:docMk/>
          <pc:sldMk cId="3967015226" sldId="257"/>
        </pc:sldMkLst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2" creationId="{AAC87FC6-5FD8-491C-9A9B-9A8081FB7A0F}"/>
          </ac:spMkLst>
        </pc:spChg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3" creationId="{7172BEFF-EA94-4F9F-BB61-6E18EAF5F890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8" creationId="{089A69AF-D57B-49B4-886C-D4A5DC194421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10" creationId="{CABDC08D-6093-4397-92D4-54D00E2BB1C2}"/>
          </ac:spMkLst>
        </pc:spChg>
      </pc:sldChg>
      <pc:sldChg chg="modSp">
        <pc:chgData name="Joseph Hill" userId="3ae9f572-e702-4d01-8281-3d92502275bb" providerId="ADAL" clId="{BDBD9C68-D8F8-4692-904A-36B6D57149AA}" dt="2019-07-02T18:01:42.360" v="952" actId="1076"/>
        <pc:sldMkLst>
          <pc:docMk/>
          <pc:sldMk cId="1113767207" sldId="258"/>
        </pc:sldMkLst>
        <pc:spChg chg="mod">
          <ac:chgData name="Joseph Hill" userId="3ae9f572-e702-4d01-8281-3d92502275bb" providerId="ADAL" clId="{BDBD9C68-D8F8-4692-904A-36B6D57149AA}" dt="2019-07-02T18:01:42.360" v="952" actId="1076"/>
          <ac:spMkLst>
            <pc:docMk/>
            <pc:sldMk cId="1113767207" sldId="258"/>
            <ac:spMk id="3" creationId="{81E9FFDC-69BE-4D41-B1AD-41C184FBDC20}"/>
          </ac:spMkLst>
        </pc:spChg>
      </pc:sldChg>
      <pc:sldChg chg="addSp delSp modSp mod setBg setClrOvrMap">
        <pc:chgData name="Joseph Hill" userId="3ae9f572-e702-4d01-8281-3d92502275bb" providerId="ADAL" clId="{BDBD9C68-D8F8-4692-904A-36B6D57149AA}" dt="2019-07-02T17:32:36.138" v="317"/>
        <pc:sldMkLst>
          <pc:docMk/>
          <pc:sldMk cId="1503260020" sldId="259"/>
        </pc:sldMkLst>
        <pc:spChg chg="mod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2" creationId="{BC380E37-F199-422D-8A85-87DF8355CA8A}"/>
          </ac:spMkLst>
        </pc:spChg>
        <pc:spChg chg="add del">
          <ac:chgData name="Joseph Hill" userId="3ae9f572-e702-4d01-8281-3d92502275bb" providerId="ADAL" clId="{BDBD9C68-D8F8-4692-904A-36B6D57149AA}" dt="2019-07-02T17:28:29.933" v="233" actId="26606"/>
          <ac:spMkLst>
            <pc:docMk/>
            <pc:sldMk cId="1503260020" sldId="259"/>
            <ac:spMk id="3" creationId="{86C64146-2A3B-4768-BD2F-6E6F7EE37C1A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6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8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9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2" creationId="{AFB83730-58A8-42CA-90B3-5D5D2D1B00BC}"/>
          </ac:spMkLst>
        </pc:spChg>
        <pc:spChg chg="add del">
          <ac:chgData name="Joseph Hill" userId="3ae9f572-e702-4d01-8281-3d92502275bb" providerId="ADAL" clId="{BDBD9C68-D8F8-4692-904A-36B6D57149AA}" dt="2019-07-02T17:28:54.097" v="236"/>
          <ac:spMkLst>
            <pc:docMk/>
            <pc:sldMk cId="1503260020" sldId="259"/>
            <ac:spMk id="13" creationId="{0D6DE939-C50E-426C-9993-3406D8FB0DCA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4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5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6" creationId="{B7743172-17A8-4FA4-8434-B813E03B7665}"/>
          </ac:spMkLst>
        </pc:spChg>
        <pc:picChg chg="add del">
          <ac:chgData name="Joseph Hill" userId="3ae9f572-e702-4d01-8281-3d92502275bb" providerId="ADAL" clId="{BDBD9C68-D8F8-4692-904A-36B6D57149AA}" dt="2019-07-02T17:28:29.933" v="233" actId="26606"/>
          <ac:picMkLst>
            <pc:docMk/>
            <pc:sldMk cId="1503260020" sldId="259"/>
            <ac:picMk id="4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5.093" v="230" actId="26606"/>
          <ac:picMkLst>
            <pc:docMk/>
            <pc:sldMk cId="1503260020" sldId="259"/>
            <ac:picMk id="7" creationId="{17DF9C93-9487-4762-9B42-8C7D54206F6C}"/>
          </ac:picMkLst>
        </pc:picChg>
        <pc:picChg chg="add del mod">
          <ac:chgData name="Joseph Hill" userId="3ae9f572-e702-4d01-8281-3d92502275bb" providerId="ADAL" clId="{BDBD9C68-D8F8-4692-904A-36B6D57149AA}" dt="2019-07-02T17:28:49.825" v="235" actId="26606"/>
          <ac:picMkLst>
            <pc:docMk/>
            <pc:sldMk cId="1503260020" sldId="259"/>
            <ac:picMk id="11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8.787" v="232" actId="26606"/>
          <ac:picMkLst>
            <pc:docMk/>
            <pc:sldMk cId="1503260020" sldId="259"/>
            <ac:picMk id="17" creationId="{17DF9C93-9487-4762-9B42-8C7D54206F6C}"/>
          </ac:picMkLst>
        </pc:picChg>
        <pc:picChg chg="add mod">
          <ac:chgData name="Joseph Hill" userId="3ae9f572-e702-4d01-8281-3d92502275bb" providerId="ADAL" clId="{BDBD9C68-D8F8-4692-904A-36B6D57149AA}" dt="2019-07-02T17:29:08.665" v="240" actId="14100"/>
          <ac:picMkLst>
            <pc:docMk/>
            <pc:sldMk cId="1503260020" sldId="259"/>
            <ac:picMk id="18" creationId="{17DF9C93-9487-4762-9B42-8C7D54206F6C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33:51.757" v="331" actId="14100"/>
        <pc:sldMkLst>
          <pc:docMk/>
          <pc:sldMk cId="2862495603" sldId="260"/>
        </pc:sldMkLst>
        <pc:spChg chg="mo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" creationId="{4B2B31B5-9174-440D-BCB8-3CC9B5B0080E}"/>
          </ac:spMkLst>
        </pc:spChg>
        <pc:spChg chg="del">
          <ac:chgData name="Joseph Hill" userId="3ae9f572-e702-4d01-8281-3d92502275bb" providerId="ADAL" clId="{BDBD9C68-D8F8-4692-904A-36B6D57149AA}" dt="2019-07-02T17:31:23.830" v="241"/>
          <ac:spMkLst>
            <pc:docMk/>
            <pc:sldMk cId="2862495603" sldId="260"/>
            <ac:spMk id="3" creationId="{94437380-E270-4B93-B016-B8049A3A2274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5" creationId="{4CE1233C-FD2F-489E-BFDE-086F5FED6491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0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2" creationId="{9674F1F8-962D-4FF5-B378-D9D2FFDFD27E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4" creationId="{C701CDB4-05E2-481A-9165-2455B6FE22A8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6" creationId="{93C43E0F-EC0A-4928-BA40-42313C09961E}"/>
          </ac:spMkLst>
        </pc:spChg>
        <pc:picChg chg="add del">
          <ac:chgData name="Joseph Hill" userId="3ae9f572-e702-4d01-8281-3d92502275bb" providerId="ADAL" clId="{BDBD9C68-D8F8-4692-904A-36B6D57149AA}" dt="2019-07-02T17:31:29.773" v="243"/>
          <ac:picMkLst>
            <pc:docMk/>
            <pc:sldMk cId="2862495603" sldId="260"/>
            <ac:picMk id="4" creationId="{1CA706E1-8464-49B9-A72F-8343F6F0F5D2}"/>
          </ac:picMkLst>
        </pc:picChg>
        <pc:picChg chg="add del">
          <ac:chgData name="Joseph Hill" userId="3ae9f572-e702-4d01-8281-3d92502275bb" providerId="ADAL" clId="{BDBD9C68-D8F8-4692-904A-36B6D57149AA}" dt="2019-07-02T17:31:38.090" v="245"/>
          <ac:picMkLst>
            <pc:docMk/>
            <pc:sldMk cId="2862495603" sldId="260"/>
            <ac:picMk id="5" creationId="{315EE29B-6D30-42D3-8641-4DE243F92929}"/>
          </ac:picMkLst>
        </pc:picChg>
        <pc:picChg chg="add mod">
          <ac:chgData name="Joseph Hill" userId="3ae9f572-e702-4d01-8281-3d92502275bb" providerId="ADAL" clId="{BDBD9C68-D8F8-4692-904A-36B6D57149AA}" dt="2019-07-02T17:33:51.757" v="331" actId="14100"/>
          <ac:picMkLst>
            <pc:docMk/>
            <pc:sldMk cId="2862495603" sldId="260"/>
            <ac:picMk id="6" creationId="{D9F3E7A1-2990-4258-95AA-F9999817DDAD}"/>
          </ac:picMkLst>
        </pc:picChg>
      </pc:sldChg>
      <pc:sldChg chg="modSp">
        <pc:chgData name="Joseph Hill" userId="3ae9f572-e702-4d01-8281-3d92502275bb" providerId="ADAL" clId="{BDBD9C68-D8F8-4692-904A-36B6D57149AA}" dt="2019-07-02T18:04:37.592" v="1066" actId="20577"/>
        <pc:sldMkLst>
          <pc:docMk/>
          <pc:sldMk cId="2176276898" sldId="262"/>
        </pc:sldMkLst>
        <pc:spChg chg="mod">
          <ac:chgData name="Joseph Hill" userId="3ae9f572-e702-4d01-8281-3d92502275bb" providerId="ADAL" clId="{BDBD9C68-D8F8-4692-904A-36B6D57149AA}" dt="2019-07-02T18:04:37.592" v="1066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modSp">
        <pc:chgData name="Joseph Hill" userId="3ae9f572-e702-4d01-8281-3d92502275bb" providerId="ADAL" clId="{BDBD9C68-D8F8-4692-904A-36B6D57149AA}" dt="2019-07-02T18:22:12.942" v="1414" actId="20577"/>
        <pc:sldMkLst>
          <pc:docMk/>
          <pc:sldMk cId="4246317528" sldId="263"/>
        </pc:sldMkLst>
        <pc:spChg chg="mod">
          <ac:chgData name="Joseph Hill" userId="3ae9f572-e702-4d01-8281-3d92502275bb" providerId="ADAL" clId="{BDBD9C68-D8F8-4692-904A-36B6D57149AA}" dt="2019-07-02T18:22:12.942" v="1414" actId="20577"/>
          <ac:spMkLst>
            <pc:docMk/>
            <pc:sldMk cId="4246317528" sldId="263"/>
            <ac:spMk id="3" creationId="{C1734C82-C068-40A2-99DB-9650120BE84B}"/>
          </ac:spMkLst>
        </pc:spChg>
      </pc:sldChg>
      <pc:sldChg chg="modSp">
        <pc:chgData name="Joseph Hill" userId="3ae9f572-e702-4d01-8281-3d92502275bb" providerId="ADAL" clId="{BDBD9C68-D8F8-4692-904A-36B6D57149AA}" dt="2019-07-02T17:51:31.486" v="735" actId="20577"/>
        <pc:sldMkLst>
          <pc:docMk/>
          <pc:sldMk cId="1301264682" sldId="265"/>
        </pc:sldMkLst>
        <pc:spChg chg="mod">
          <ac:chgData name="Joseph Hill" userId="3ae9f572-e702-4d01-8281-3d92502275bb" providerId="ADAL" clId="{BDBD9C68-D8F8-4692-904A-36B6D57149AA}" dt="2019-07-02T17:51:31.486" v="735" actId="20577"/>
          <ac:spMkLst>
            <pc:docMk/>
            <pc:sldMk cId="1301264682" sldId="265"/>
            <ac:spMk id="3" creationId="{C72731A9-861F-4CAF-8ACF-2D82EFAE939E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7:32:36.138" v="317"/>
        <pc:sldMkLst>
          <pc:docMk/>
          <pc:sldMk cId="3813160226" sldId="267"/>
        </pc:sldMkLst>
        <pc:spChg chg="del">
          <ac:chgData name="Joseph Hill" userId="3ae9f572-e702-4d01-8281-3d92502275bb" providerId="ADAL" clId="{BDBD9C68-D8F8-4692-904A-36B6D57149AA}" dt="2019-07-02T17:13:41.341" v="0" actId="478"/>
          <ac:spMkLst>
            <pc:docMk/>
            <pc:sldMk cId="3813160226" sldId="267"/>
            <ac:spMk id="2" creationId="{A38F36BA-6395-49B3-828B-155EF3ECA212}"/>
          </ac:spMkLst>
        </pc:spChg>
        <pc:spChg chg="del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3" creationId="{0DEB7985-C913-4D04-A05A-0F77E50550BD}"/>
          </ac:spMkLst>
        </pc:spChg>
        <pc:spChg chg="add del mo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5" creationId="{66ED8116-61CD-48A0-897D-2C6358985A68}"/>
          </ac:spMkLst>
        </pc:spChg>
        <pc:spChg chg="ad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12" creationId="{6A01907A-BF04-440F-BA0D-49BC9627344C}"/>
          </ac:spMkLst>
        </pc:spChg>
        <pc:picChg chg="add del">
          <ac:chgData name="Joseph Hill" userId="3ae9f572-e702-4d01-8281-3d92502275bb" providerId="ADAL" clId="{BDBD9C68-D8F8-4692-904A-36B6D57149AA}" dt="2019-07-02T17:14:00.713" v="2" actId="26606"/>
          <ac:picMkLst>
            <pc:docMk/>
            <pc:sldMk cId="3813160226" sldId="267"/>
            <ac:picMk id="6" creationId="{9120E31B-B1E0-4259-859C-FA3D15E5E172}"/>
          </ac:picMkLst>
        </pc:picChg>
        <pc:picChg chg="add mod">
          <ac:chgData name="Joseph Hill" userId="3ae9f572-e702-4d01-8281-3d92502275bb" providerId="ADAL" clId="{BDBD9C68-D8F8-4692-904A-36B6D57149AA}" dt="2019-07-02T17:14:18.122" v="6" actId="14100"/>
          <ac:picMkLst>
            <pc:docMk/>
            <pc:sldMk cId="3813160226" sldId="267"/>
            <ac:picMk id="9" creationId="{9120E31B-B1E0-4259-859C-FA3D15E5E172}"/>
          </ac:picMkLst>
        </pc:picChg>
      </pc:sldChg>
      <pc:sldMasterChg chg="setBg modSldLayout">
        <pc:chgData name="Joseph Hill" userId="3ae9f572-e702-4d01-8281-3d92502275bb" providerId="ADAL" clId="{BDBD9C68-D8F8-4692-904A-36B6D57149AA}" dt="2019-07-02T17:32:36.138" v="317"/>
        <pc:sldMasterMkLst>
          <pc:docMk/>
          <pc:sldMasterMk cId="2327993025" sldId="2147483660"/>
        </pc:sldMasterMkLst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848307733" sldId="214748366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94227579" sldId="214748366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58608491" sldId="214748366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09879452" sldId="2147483664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389064273" sldId="2147483665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4957376" sldId="2147483666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778258566" sldId="2147483667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784303851" sldId="2147483668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2798360" sldId="2147483669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280581585" sldId="2147483670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66973947" sldId="214748367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765648200" sldId="214748367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10487975" sldId="214748367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3861809841" sldId="2147483674"/>
          </pc:sldLayoutMkLst>
        </pc:sldLayoutChg>
      </pc:sldMasterChg>
    </pc:docChg>
  </pc:docChgLst>
  <pc:docChgLst>
    <pc:chgData name="Joseph Hill" userId="3ae9f572-e702-4d01-8281-3d92502275bb" providerId="ADAL" clId="{DC210106-0DF9-4E68-B26D-8AE21F8CD1DF}"/>
    <pc:docChg chg="undo custSel mod modSld">
      <pc:chgData name="Joseph Hill" userId="3ae9f572-e702-4d01-8281-3d92502275bb" providerId="ADAL" clId="{DC210106-0DF9-4E68-B26D-8AE21F8CD1DF}" dt="2019-07-02T19:13:11.610" v="263" actId="207"/>
      <pc:docMkLst>
        <pc:docMk/>
      </pc:docMkLst>
      <pc:sldChg chg="addSp delSp modSp mod setBg setClrOvrMap">
        <pc:chgData name="Joseph Hill" userId="3ae9f572-e702-4d01-8281-3d92502275bb" providerId="ADAL" clId="{DC210106-0DF9-4E68-B26D-8AE21F8CD1DF}" dt="2019-07-02T19:13:11.610" v="263" actId="207"/>
        <pc:sldMkLst>
          <pc:docMk/>
          <pc:sldMk cId="3967015226" sldId="257"/>
        </pc:sldMkLst>
        <pc:spChg chg="mod">
          <ac:chgData name="Joseph Hill" userId="3ae9f572-e702-4d01-8281-3d92502275bb" providerId="ADAL" clId="{DC210106-0DF9-4E68-B26D-8AE21F8CD1DF}" dt="2019-07-02T19:11:52.692" v="259" actId="26606"/>
          <ac:spMkLst>
            <pc:docMk/>
            <pc:sldMk cId="3967015226" sldId="257"/>
            <ac:spMk id="2" creationId="{AAC87FC6-5FD8-491C-9A9B-9A8081FB7A0F}"/>
          </ac:spMkLst>
        </pc:spChg>
        <pc:spChg chg="add del mod">
          <ac:chgData name="Joseph Hill" userId="3ae9f572-e702-4d01-8281-3d92502275bb" providerId="ADAL" clId="{DC210106-0DF9-4E68-B26D-8AE21F8CD1DF}" dt="2019-07-02T19:11:52.692" v="259" actId="26606"/>
          <ac:spMkLst>
            <pc:docMk/>
            <pc:sldMk cId="3967015226" sldId="257"/>
            <ac:spMk id="3" creationId="{7172BEFF-EA94-4F9F-BB61-6E18EAF5F890}"/>
          </ac:spMkLst>
        </pc:spChg>
        <pc:spChg chg="add del">
          <ac:chgData name="Joseph Hill" userId="3ae9f572-e702-4d01-8281-3d92502275bb" providerId="ADAL" clId="{DC210106-0DF9-4E68-B26D-8AE21F8CD1DF}" dt="2019-07-02T19:11:52.692" v="259" actId="26606"/>
          <ac:spMkLst>
            <pc:docMk/>
            <pc:sldMk cId="3967015226" sldId="257"/>
            <ac:spMk id="8" creationId="{089A69AF-D57B-49B4-886C-D4A5DC194421}"/>
          </ac:spMkLst>
        </pc:spChg>
        <pc:spChg chg="add del">
          <ac:chgData name="Joseph Hill" userId="3ae9f572-e702-4d01-8281-3d92502275bb" providerId="ADAL" clId="{DC210106-0DF9-4E68-B26D-8AE21F8CD1DF}" dt="2019-07-02T19:11:52.692" v="259" actId="26606"/>
          <ac:spMkLst>
            <pc:docMk/>
            <pc:sldMk cId="3967015226" sldId="257"/>
            <ac:spMk id="10" creationId="{CABDC08D-6093-4397-92D4-54D00E2BB1C2}"/>
          </ac:spMkLst>
        </pc:spChg>
        <pc:spChg chg="add del">
          <ac:chgData name="Joseph Hill" userId="3ae9f572-e702-4d01-8281-3d92502275bb" providerId="ADAL" clId="{DC210106-0DF9-4E68-B26D-8AE21F8CD1DF}" dt="2019-07-02T19:11:25.351" v="250" actId="26606"/>
          <ac:spMkLst>
            <pc:docMk/>
            <pc:sldMk cId="3967015226" sldId="257"/>
            <ac:spMk id="15" creationId="{35C44DBB-AD7C-4682-B258-6367305D207B}"/>
          </ac:spMkLst>
        </pc:spChg>
        <pc:spChg chg="add del">
          <ac:chgData name="Joseph Hill" userId="3ae9f572-e702-4d01-8281-3d92502275bb" providerId="ADAL" clId="{DC210106-0DF9-4E68-B26D-8AE21F8CD1DF}" dt="2019-07-02T18:51:37.493" v="134" actId="26606"/>
          <ac:spMkLst>
            <pc:docMk/>
            <pc:sldMk cId="3967015226" sldId="257"/>
            <ac:spMk id="17" creationId="{056824CE-083D-4ED5-94A5-655345BBE75E}"/>
          </ac:spMkLst>
        </pc:spChg>
        <pc:spChg chg="add del">
          <ac:chgData name="Joseph Hill" userId="3ae9f572-e702-4d01-8281-3d92502275bb" providerId="ADAL" clId="{DC210106-0DF9-4E68-B26D-8AE21F8CD1DF}" dt="2019-07-02T19:11:29.656" v="252" actId="26606"/>
          <ac:spMkLst>
            <pc:docMk/>
            <pc:sldMk cId="3967015226" sldId="257"/>
            <ac:spMk id="18" creationId="{B2B82547-2424-4E7A-A98B-75206EE73028}"/>
          </ac:spMkLst>
        </pc:spChg>
        <pc:spChg chg="add del">
          <ac:chgData name="Joseph Hill" userId="3ae9f572-e702-4d01-8281-3d92502275bb" providerId="ADAL" clId="{DC210106-0DF9-4E68-B26D-8AE21F8CD1DF}" dt="2019-07-02T18:51:37.493" v="134" actId="26606"/>
          <ac:spMkLst>
            <pc:docMk/>
            <pc:sldMk cId="3967015226" sldId="257"/>
            <ac:spMk id="19" creationId="{0785D83B-2124-40CD-9E29-811BC2B7CE64}"/>
          </ac:spMkLst>
        </pc:spChg>
        <pc:spChg chg="add del">
          <ac:chgData name="Joseph Hill" userId="3ae9f572-e702-4d01-8281-3d92502275bb" providerId="ADAL" clId="{DC210106-0DF9-4E68-B26D-8AE21F8CD1DF}" dt="2019-07-02T19:11:29.656" v="252" actId="26606"/>
          <ac:spMkLst>
            <pc:docMk/>
            <pc:sldMk cId="3967015226" sldId="257"/>
            <ac:spMk id="20" creationId="{5109BC2F-9616-4D7D-9E98-57898009A828}"/>
          </ac:spMkLst>
        </pc:spChg>
        <pc:spChg chg="add del">
          <ac:chgData name="Joseph Hill" userId="3ae9f572-e702-4d01-8281-3d92502275bb" providerId="ADAL" clId="{DC210106-0DF9-4E68-B26D-8AE21F8CD1DF}" dt="2019-07-02T18:51:39.911" v="136" actId="26606"/>
          <ac:spMkLst>
            <pc:docMk/>
            <pc:sldMk cId="3967015226" sldId="257"/>
            <ac:spMk id="21" creationId="{B2B82547-2424-4E7A-A98B-75206EE73028}"/>
          </ac:spMkLst>
        </pc:spChg>
        <pc:spChg chg="add del">
          <ac:chgData name="Joseph Hill" userId="3ae9f572-e702-4d01-8281-3d92502275bb" providerId="ADAL" clId="{DC210106-0DF9-4E68-B26D-8AE21F8CD1DF}" dt="2019-07-02T18:51:39.911" v="136" actId="26606"/>
          <ac:spMkLst>
            <pc:docMk/>
            <pc:sldMk cId="3967015226" sldId="257"/>
            <ac:spMk id="22" creationId="{5109BC2F-9616-4D7D-9E98-57898009A828}"/>
          </ac:spMkLst>
        </pc:spChg>
        <pc:spChg chg="add del">
          <ac:chgData name="Joseph Hill" userId="3ae9f572-e702-4d01-8281-3d92502275bb" providerId="ADAL" clId="{DC210106-0DF9-4E68-B26D-8AE21F8CD1DF}" dt="2019-07-02T19:11:33.315" v="254" actId="26606"/>
          <ac:spMkLst>
            <pc:docMk/>
            <pc:sldMk cId="3967015226" sldId="257"/>
            <ac:spMk id="26" creationId="{B2B82547-2424-4E7A-A98B-75206EE73028}"/>
          </ac:spMkLst>
        </pc:spChg>
        <pc:spChg chg="add del">
          <ac:chgData name="Joseph Hill" userId="3ae9f572-e702-4d01-8281-3d92502275bb" providerId="ADAL" clId="{DC210106-0DF9-4E68-B26D-8AE21F8CD1DF}" dt="2019-07-02T19:11:33.315" v="254" actId="26606"/>
          <ac:spMkLst>
            <pc:docMk/>
            <pc:sldMk cId="3967015226" sldId="257"/>
            <ac:spMk id="27" creationId="{5109BC2F-9616-4D7D-9E98-57898009A828}"/>
          </ac:spMkLst>
        </pc:spChg>
        <pc:spChg chg="add del">
          <ac:chgData name="Joseph Hill" userId="3ae9f572-e702-4d01-8281-3d92502275bb" providerId="ADAL" clId="{DC210106-0DF9-4E68-B26D-8AE21F8CD1DF}" dt="2019-07-02T19:11:38.919" v="256" actId="26606"/>
          <ac:spMkLst>
            <pc:docMk/>
            <pc:sldMk cId="3967015226" sldId="257"/>
            <ac:spMk id="30" creationId="{A3322B77-FA16-4D4E-BAA6-811C61DB3E85}"/>
          </ac:spMkLst>
        </pc:spChg>
        <pc:spChg chg="add del">
          <ac:chgData name="Joseph Hill" userId="3ae9f572-e702-4d01-8281-3d92502275bb" providerId="ADAL" clId="{DC210106-0DF9-4E68-B26D-8AE21F8CD1DF}" dt="2019-07-02T19:11:38.919" v="256" actId="26606"/>
          <ac:spMkLst>
            <pc:docMk/>
            <pc:sldMk cId="3967015226" sldId="257"/>
            <ac:spMk id="31" creationId="{CA6EF34F-3BAD-4CD8-B05E-03BA773AE864}"/>
          </ac:spMkLst>
        </pc:spChg>
        <pc:spChg chg="add del">
          <ac:chgData name="Joseph Hill" userId="3ae9f572-e702-4d01-8281-3d92502275bb" providerId="ADAL" clId="{DC210106-0DF9-4E68-B26D-8AE21F8CD1DF}" dt="2019-07-02T19:11:52.633" v="258" actId="26606"/>
          <ac:spMkLst>
            <pc:docMk/>
            <pc:sldMk cId="3967015226" sldId="257"/>
            <ac:spMk id="34" creationId="{EDBEF9FA-A845-4375-A380-B3613CF94099}"/>
          </ac:spMkLst>
        </pc:spChg>
        <pc:spChg chg="add del">
          <ac:chgData name="Joseph Hill" userId="3ae9f572-e702-4d01-8281-3d92502275bb" providerId="ADAL" clId="{DC210106-0DF9-4E68-B26D-8AE21F8CD1DF}" dt="2019-07-02T19:11:52.633" v="258" actId="26606"/>
          <ac:spMkLst>
            <pc:docMk/>
            <pc:sldMk cId="3967015226" sldId="257"/>
            <ac:spMk id="35" creationId="{939EF7E0-60F4-4B9E-A661-BE91AA9D6C2E}"/>
          </ac:spMkLst>
        </pc:spChg>
        <pc:spChg chg="add del">
          <ac:chgData name="Joseph Hill" userId="3ae9f572-e702-4d01-8281-3d92502275bb" providerId="ADAL" clId="{DC210106-0DF9-4E68-B26D-8AE21F8CD1DF}" dt="2019-07-02T19:12:23.958" v="260" actId="26606"/>
          <ac:spMkLst>
            <pc:docMk/>
            <pc:sldMk cId="3967015226" sldId="257"/>
            <ac:spMk id="38" creationId="{056824CE-083D-4ED5-94A5-655345BBE75E}"/>
          </ac:spMkLst>
        </pc:spChg>
        <pc:spChg chg="add del">
          <ac:chgData name="Joseph Hill" userId="3ae9f572-e702-4d01-8281-3d92502275bb" providerId="ADAL" clId="{DC210106-0DF9-4E68-B26D-8AE21F8CD1DF}" dt="2019-07-02T19:12:23.958" v="260" actId="26606"/>
          <ac:spMkLst>
            <pc:docMk/>
            <pc:sldMk cId="3967015226" sldId="257"/>
            <ac:spMk id="39" creationId="{0785D83B-2124-40CD-9E29-811BC2B7CE64}"/>
          </ac:spMkLst>
        </pc:spChg>
        <pc:graphicFrameChg chg="add del">
          <ac:chgData name="Joseph Hill" userId="3ae9f572-e702-4d01-8281-3d92502275bb" providerId="ADAL" clId="{DC210106-0DF9-4E68-B26D-8AE21F8CD1DF}" dt="2019-07-02T18:51:37.493" v="134" actId="26606"/>
          <ac:graphicFrameMkLst>
            <pc:docMk/>
            <pc:sldMk cId="3967015226" sldId="257"/>
            <ac:graphicFrameMk id="12" creationId="{5E6B8EAD-2748-46D4-8C81-40C880ADB5CC}"/>
          </ac:graphicFrameMkLst>
        </pc:graphicFrameChg>
        <pc:graphicFrameChg chg="add del">
          <ac:chgData name="Joseph Hill" userId="3ae9f572-e702-4d01-8281-3d92502275bb" providerId="ADAL" clId="{DC210106-0DF9-4E68-B26D-8AE21F8CD1DF}" dt="2019-07-02T18:51:39.911" v="136" actId="26606"/>
          <ac:graphicFrameMkLst>
            <pc:docMk/>
            <pc:sldMk cId="3967015226" sldId="257"/>
            <ac:graphicFrameMk id="23" creationId="{278D85AB-3558-4A96-81DA-CEB018ABD409}"/>
          </ac:graphicFrameMkLst>
        </pc:graphicFrameChg>
        <pc:graphicFrameChg chg="add del">
          <ac:chgData name="Joseph Hill" userId="3ae9f572-e702-4d01-8281-3d92502275bb" providerId="ADAL" clId="{DC210106-0DF9-4E68-B26D-8AE21F8CD1DF}" dt="2019-07-02T19:11:29.656" v="252" actId="26606"/>
          <ac:graphicFrameMkLst>
            <pc:docMk/>
            <pc:sldMk cId="3967015226" sldId="257"/>
            <ac:graphicFrameMk id="24" creationId="{37A82577-CEDC-4A22-869D-0A66E4484943}"/>
          </ac:graphicFrameMkLst>
        </pc:graphicFrameChg>
        <pc:graphicFrameChg chg="add del">
          <ac:chgData name="Joseph Hill" userId="3ae9f572-e702-4d01-8281-3d92502275bb" providerId="ADAL" clId="{DC210106-0DF9-4E68-B26D-8AE21F8CD1DF}" dt="2019-07-02T19:11:33.315" v="254" actId="26606"/>
          <ac:graphicFrameMkLst>
            <pc:docMk/>
            <pc:sldMk cId="3967015226" sldId="257"/>
            <ac:graphicFrameMk id="28" creationId="{1EDF6C3D-7D45-4EC0-B08B-0435CFA653FF}"/>
          </ac:graphicFrameMkLst>
        </pc:graphicFrameChg>
        <pc:graphicFrameChg chg="add del">
          <ac:chgData name="Joseph Hill" userId="3ae9f572-e702-4d01-8281-3d92502275bb" providerId="ADAL" clId="{DC210106-0DF9-4E68-B26D-8AE21F8CD1DF}" dt="2019-07-02T19:11:38.919" v="256" actId="26606"/>
          <ac:graphicFrameMkLst>
            <pc:docMk/>
            <pc:sldMk cId="3967015226" sldId="257"/>
            <ac:graphicFrameMk id="32" creationId="{2A0F6A3C-50E3-4ABC-BA5D-1FA3876568C6}"/>
          </ac:graphicFrameMkLst>
        </pc:graphicFrameChg>
        <pc:graphicFrameChg chg="add del">
          <ac:chgData name="Joseph Hill" userId="3ae9f572-e702-4d01-8281-3d92502275bb" providerId="ADAL" clId="{DC210106-0DF9-4E68-B26D-8AE21F8CD1DF}" dt="2019-07-02T19:11:52.633" v="258" actId="26606"/>
          <ac:graphicFrameMkLst>
            <pc:docMk/>
            <pc:sldMk cId="3967015226" sldId="257"/>
            <ac:graphicFrameMk id="36" creationId="{73F87FEC-13A3-46B8-9662-1E303A99E0F2}"/>
          </ac:graphicFrameMkLst>
        </pc:graphicFrameChg>
        <pc:graphicFrameChg chg="add mod modGraphic">
          <ac:chgData name="Joseph Hill" userId="3ae9f572-e702-4d01-8281-3d92502275bb" providerId="ADAL" clId="{DC210106-0DF9-4E68-B26D-8AE21F8CD1DF}" dt="2019-07-02T19:13:11.610" v="263" actId="207"/>
          <ac:graphicFrameMkLst>
            <pc:docMk/>
            <pc:sldMk cId="3967015226" sldId="257"/>
            <ac:graphicFrameMk id="40" creationId="{A9F8A1E4-80EB-4A3A-8F38-2DCD52F2805B}"/>
          </ac:graphicFrameMkLst>
        </pc:graphicFrameChg>
        <pc:cxnChg chg="add del">
          <ac:chgData name="Joseph Hill" userId="3ae9f572-e702-4d01-8281-3d92502275bb" providerId="ADAL" clId="{DC210106-0DF9-4E68-B26D-8AE21F8CD1DF}" dt="2019-07-02T19:11:25.351" v="250" actId="26606"/>
          <ac:cxnSpMkLst>
            <pc:docMk/>
            <pc:sldMk cId="3967015226" sldId="257"/>
            <ac:cxnSpMk id="13" creationId="{A1CED323-FAF0-4E0B-8717-FC1F468A28FE}"/>
          </ac:cxnSpMkLst>
        </pc:cxnChg>
      </pc:sldChg>
      <pc:sldChg chg="modSp">
        <pc:chgData name="Joseph Hill" userId="3ae9f572-e702-4d01-8281-3d92502275bb" providerId="ADAL" clId="{DC210106-0DF9-4E68-B26D-8AE21F8CD1DF}" dt="2019-07-02T18:54:54.987" v="198" actId="20577"/>
        <pc:sldMkLst>
          <pc:docMk/>
          <pc:sldMk cId="1113767207" sldId="258"/>
        </pc:sldMkLst>
        <pc:spChg chg="mod">
          <ac:chgData name="Joseph Hill" userId="3ae9f572-e702-4d01-8281-3d92502275bb" providerId="ADAL" clId="{DC210106-0DF9-4E68-B26D-8AE21F8CD1DF}" dt="2019-07-02T18:54:54.987" v="198" actId="20577"/>
          <ac:spMkLst>
            <pc:docMk/>
            <pc:sldMk cId="1113767207" sldId="258"/>
            <ac:spMk id="3" creationId="{81E9FFDC-69BE-4D41-B1AD-41C184FBDC20}"/>
          </ac:spMkLst>
        </pc:spChg>
      </pc:sldChg>
      <pc:sldChg chg="addSp delSp modSp mod setBg setClrOvrMap">
        <pc:chgData name="Joseph Hill" userId="3ae9f572-e702-4d01-8281-3d92502275bb" providerId="ADAL" clId="{DC210106-0DF9-4E68-B26D-8AE21F8CD1DF}" dt="2019-07-02T18:51:57.221" v="138" actId="26606"/>
        <pc:sldMkLst>
          <pc:docMk/>
          <pc:sldMk cId="2862495603" sldId="260"/>
        </pc:sldMkLst>
        <pc:spChg chg="mod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" creationId="{4B2B31B5-9174-440D-BCB8-3CC9B5B0080E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0" creationId="{133F8CB7-795C-4272-9073-64D8CF97F220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2" creationId="{9674F1F8-962D-4FF5-B378-D9D2FFDFD27E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4" creationId="{C701CDB4-05E2-481A-9165-2455B6FE22A8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6" creationId="{93C43E0F-EC0A-4928-BA40-42313C09961E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31" creationId="{133F8CB7-795C-4272-9073-64D8CF97F220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33" creationId="{7AF0B711-0578-47A6-AB9A-AF422D2535BF}"/>
          </ac:spMkLst>
        </pc:spChg>
        <pc:picChg chg="mod">
          <ac:chgData name="Joseph Hill" userId="3ae9f572-e702-4d01-8281-3d92502275bb" providerId="ADAL" clId="{DC210106-0DF9-4E68-B26D-8AE21F8CD1DF}" dt="2019-07-02T18:51:57.221" v="138" actId="26606"/>
          <ac:picMkLst>
            <pc:docMk/>
            <pc:sldMk cId="2862495603" sldId="260"/>
            <ac:picMk id="6" creationId="{D9F3E7A1-2990-4258-95AA-F9999817DDAD}"/>
          </ac:picMkLst>
        </pc:picChg>
      </pc:sldChg>
      <pc:sldChg chg="modSp">
        <pc:chgData name="Joseph Hill" userId="3ae9f572-e702-4d01-8281-3d92502275bb" providerId="ADAL" clId="{DC210106-0DF9-4E68-B26D-8AE21F8CD1DF}" dt="2019-07-02T18:48:21.058" v="73" actId="20577"/>
        <pc:sldMkLst>
          <pc:docMk/>
          <pc:sldMk cId="2176276898" sldId="262"/>
        </pc:sldMkLst>
        <pc:spChg chg="mod">
          <ac:chgData name="Joseph Hill" userId="3ae9f572-e702-4d01-8281-3d92502275bb" providerId="ADAL" clId="{DC210106-0DF9-4E68-B26D-8AE21F8CD1DF}" dt="2019-07-02T18:48:21.058" v="73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addSp delSp modSp">
        <pc:chgData name="Joseph Hill" userId="3ae9f572-e702-4d01-8281-3d92502275bb" providerId="ADAL" clId="{DC210106-0DF9-4E68-B26D-8AE21F8CD1DF}" dt="2019-07-02T19:10:59.356" v="248" actId="1076"/>
        <pc:sldMkLst>
          <pc:docMk/>
          <pc:sldMk cId="1301264682" sldId="265"/>
        </pc:sldMkLst>
        <pc:spChg chg="mod">
          <ac:chgData name="Joseph Hill" userId="3ae9f572-e702-4d01-8281-3d92502275bb" providerId="ADAL" clId="{DC210106-0DF9-4E68-B26D-8AE21F8CD1DF}" dt="2019-07-02T19:05:28.919" v="224" actId="20577"/>
          <ac:spMkLst>
            <pc:docMk/>
            <pc:sldMk cId="1301264682" sldId="265"/>
            <ac:spMk id="3" creationId="{C72731A9-861F-4CAF-8ACF-2D82EFAE939E}"/>
          </ac:spMkLst>
        </pc:spChg>
        <pc:graphicFrameChg chg="add del mod">
          <ac:chgData name="Joseph Hill" userId="3ae9f572-e702-4d01-8281-3d92502275bb" providerId="ADAL" clId="{DC210106-0DF9-4E68-B26D-8AE21F8CD1DF}" dt="2019-07-02T18:43:46.357" v="2"/>
          <ac:graphicFrameMkLst>
            <pc:docMk/>
            <pc:sldMk cId="1301264682" sldId="265"/>
            <ac:graphicFrameMk id="4" creationId="{A4D6C32F-165E-4F81-8F2E-64E6446AFCE6}"/>
          </ac:graphicFrameMkLst>
        </pc:graphicFrameChg>
        <pc:picChg chg="add del mod">
          <ac:chgData name="Joseph Hill" userId="3ae9f572-e702-4d01-8281-3d92502275bb" providerId="ADAL" clId="{DC210106-0DF9-4E68-B26D-8AE21F8CD1DF}" dt="2019-07-02T19:08:19.500" v="230"/>
          <ac:picMkLst>
            <pc:docMk/>
            <pc:sldMk cId="1301264682" sldId="265"/>
            <ac:picMk id="4" creationId="{70BCF200-DC7A-49F0-AC02-252C2B29519F}"/>
          </ac:picMkLst>
        </pc:picChg>
        <pc:picChg chg="add del mod modCrop">
          <ac:chgData name="Joseph Hill" userId="3ae9f572-e702-4d01-8281-3d92502275bb" providerId="ADAL" clId="{DC210106-0DF9-4E68-B26D-8AE21F8CD1DF}" dt="2019-07-02T19:07:08.229" v="227"/>
          <ac:picMkLst>
            <pc:docMk/>
            <pc:sldMk cId="1301264682" sldId="265"/>
            <ac:picMk id="6" creationId="{7F9F282B-3F5F-46C9-8D6C-364678ECA48B}"/>
          </ac:picMkLst>
        </pc:picChg>
        <pc:picChg chg="add mod">
          <ac:chgData name="Joseph Hill" userId="3ae9f572-e702-4d01-8281-3d92502275bb" providerId="ADAL" clId="{DC210106-0DF9-4E68-B26D-8AE21F8CD1DF}" dt="2019-07-02T19:08:47.282" v="235" actId="1076"/>
          <ac:picMkLst>
            <pc:docMk/>
            <pc:sldMk cId="1301264682" sldId="265"/>
            <ac:picMk id="7" creationId="{1F9F1C95-6AF9-4E60-BB9F-0B1B595AFD19}"/>
          </ac:picMkLst>
        </pc:picChg>
        <pc:picChg chg="add del mod modCrop">
          <ac:chgData name="Joseph Hill" userId="3ae9f572-e702-4d01-8281-3d92502275bb" providerId="ADAL" clId="{DC210106-0DF9-4E68-B26D-8AE21F8CD1DF}" dt="2019-07-02T19:09:18.653" v="236"/>
          <ac:picMkLst>
            <pc:docMk/>
            <pc:sldMk cId="1301264682" sldId="265"/>
            <ac:picMk id="8" creationId="{56D505A8-55CA-4640-90EF-FF60FAB71D15}"/>
          </ac:picMkLst>
        </pc:picChg>
        <pc:picChg chg="add del mod">
          <ac:chgData name="Joseph Hill" userId="3ae9f572-e702-4d01-8281-3d92502275bb" providerId="ADAL" clId="{DC210106-0DF9-4E68-B26D-8AE21F8CD1DF}" dt="2019-07-02T19:10:25.620" v="240"/>
          <ac:picMkLst>
            <pc:docMk/>
            <pc:sldMk cId="1301264682" sldId="265"/>
            <ac:picMk id="10" creationId="{E619DB1F-6157-4DC1-B0EC-89C7EE6B0317}"/>
          </ac:picMkLst>
        </pc:picChg>
        <pc:picChg chg="add mod">
          <ac:chgData name="Joseph Hill" userId="3ae9f572-e702-4d01-8281-3d92502275bb" providerId="ADAL" clId="{DC210106-0DF9-4E68-B26D-8AE21F8CD1DF}" dt="2019-07-02T19:10:59.356" v="248" actId="1076"/>
          <ac:picMkLst>
            <pc:docMk/>
            <pc:sldMk cId="1301264682" sldId="265"/>
            <ac:picMk id="12" creationId="{48F3492E-CFCB-4E56-96E2-EC9C2431D75D}"/>
          </ac:picMkLst>
        </pc:picChg>
      </pc:sldChg>
    </pc:docChg>
  </pc:docChgLst>
  <pc:docChgLst>
    <pc:chgData name="Joseph Hill" userId="3ae9f572-e702-4d01-8281-3d92502275bb" providerId="ADAL" clId="{8E0F0B96-A8E3-4E85-BB11-EF4FCC2FC321}"/>
    <pc:docChg chg="undo custSel mod addSld delSld modSld sldOrd">
      <pc:chgData name="Joseph Hill" userId="3ae9f572-e702-4d01-8281-3d92502275bb" providerId="ADAL" clId="{8E0F0B96-A8E3-4E85-BB11-EF4FCC2FC321}" dt="2019-07-25T19:04:45.623" v="1021" actId="20577"/>
      <pc:docMkLst>
        <pc:docMk/>
      </pc:docMkLst>
      <pc:sldChg chg="modSp">
        <pc:chgData name="Joseph Hill" userId="3ae9f572-e702-4d01-8281-3d92502275bb" providerId="ADAL" clId="{8E0F0B96-A8E3-4E85-BB11-EF4FCC2FC321}" dt="2019-07-25T19:01:30.283" v="989" actId="20577"/>
        <pc:sldMkLst>
          <pc:docMk/>
          <pc:sldMk cId="3967015226" sldId="257"/>
        </pc:sldMkLst>
        <pc:graphicFrameChg chg="mod">
          <ac:chgData name="Joseph Hill" userId="3ae9f572-e702-4d01-8281-3d92502275bb" providerId="ADAL" clId="{8E0F0B96-A8E3-4E85-BB11-EF4FCC2FC321}" dt="2019-07-25T19:01:30.283" v="989" actId="20577"/>
          <ac:graphicFrameMkLst>
            <pc:docMk/>
            <pc:sldMk cId="3967015226" sldId="257"/>
            <ac:graphicFrameMk id="40" creationId="{A9F8A1E4-80EB-4A3A-8F38-2DCD52F2805B}"/>
          </ac:graphicFrameMkLst>
        </pc:graphicFrameChg>
      </pc:sldChg>
      <pc:sldChg chg="ord">
        <pc:chgData name="Joseph Hill" userId="3ae9f572-e702-4d01-8281-3d92502275bb" providerId="ADAL" clId="{8E0F0B96-A8E3-4E85-BB11-EF4FCC2FC321}" dt="2019-07-25T19:03:31.018" v="990"/>
        <pc:sldMkLst>
          <pc:docMk/>
          <pc:sldMk cId="2862495603" sldId="260"/>
        </pc:sldMkLst>
      </pc:sldChg>
      <pc:sldChg chg="del">
        <pc:chgData name="Joseph Hill" userId="3ae9f572-e702-4d01-8281-3d92502275bb" providerId="ADAL" clId="{8E0F0B96-A8E3-4E85-BB11-EF4FCC2FC321}" dt="2019-07-25T17:27:26.929" v="4" actId="2696"/>
        <pc:sldMkLst>
          <pc:docMk/>
          <pc:sldMk cId="3447825024" sldId="261"/>
        </pc:sldMkLst>
      </pc:sldChg>
      <pc:sldChg chg="modSp">
        <pc:chgData name="Joseph Hill" userId="3ae9f572-e702-4d01-8281-3d92502275bb" providerId="ADAL" clId="{8E0F0B96-A8E3-4E85-BB11-EF4FCC2FC321}" dt="2019-07-25T19:04:45.623" v="1021" actId="20577"/>
        <pc:sldMkLst>
          <pc:docMk/>
          <pc:sldMk cId="2176276898" sldId="262"/>
        </pc:sldMkLst>
        <pc:spChg chg="mod">
          <ac:chgData name="Joseph Hill" userId="3ae9f572-e702-4d01-8281-3d92502275bb" providerId="ADAL" clId="{8E0F0B96-A8E3-4E85-BB11-EF4FCC2FC321}" dt="2019-07-25T19:04:45.623" v="1021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modSp">
        <pc:chgData name="Joseph Hill" userId="3ae9f572-e702-4d01-8281-3d92502275bb" providerId="ADAL" clId="{8E0F0B96-A8E3-4E85-BB11-EF4FCC2FC321}" dt="2019-07-25T17:29:29.818" v="64" actId="20577"/>
        <pc:sldMkLst>
          <pc:docMk/>
          <pc:sldMk cId="4246317528" sldId="263"/>
        </pc:sldMkLst>
        <pc:spChg chg="mod">
          <ac:chgData name="Joseph Hill" userId="3ae9f572-e702-4d01-8281-3d92502275bb" providerId="ADAL" clId="{8E0F0B96-A8E3-4E85-BB11-EF4FCC2FC321}" dt="2019-07-25T17:29:29.818" v="64" actId="20577"/>
          <ac:spMkLst>
            <pc:docMk/>
            <pc:sldMk cId="4246317528" sldId="263"/>
            <ac:spMk id="3" creationId="{C1734C82-C068-40A2-99DB-9650120BE84B}"/>
          </ac:spMkLst>
        </pc:spChg>
      </pc:sldChg>
      <pc:sldChg chg="del">
        <pc:chgData name="Joseph Hill" userId="3ae9f572-e702-4d01-8281-3d92502275bb" providerId="ADAL" clId="{8E0F0B96-A8E3-4E85-BB11-EF4FCC2FC321}" dt="2019-07-25T17:27:22.777" v="3" actId="2696"/>
        <pc:sldMkLst>
          <pc:docMk/>
          <pc:sldMk cId="1845916687" sldId="264"/>
        </pc:sldMkLst>
      </pc:sldChg>
      <pc:sldChg chg="modSp">
        <pc:chgData name="Joseph Hill" userId="3ae9f572-e702-4d01-8281-3d92502275bb" providerId="ADAL" clId="{8E0F0B96-A8E3-4E85-BB11-EF4FCC2FC321}" dt="2019-07-25T18:21:16.548" v="114" actId="1076"/>
        <pc:sldMkLst>
          <pc:docMk/>
          <pc:sldMk cId="1301264682" sldId="265"/>
        </pc:sldMkLst>
        <pc:spChg chg="mod">
          <ac:chgData name="Joseph Hill" userId="3ae9f572-e702-4d01-8281-3d92502275bb" providerId="ADAL" clId="{8E0F0B96-A8E3-4E85-BB11-EF4FCC2FC321}" dt="2019-07-25T18:21:16.548" v="114" actId="1076"/>
          <ac:spMkLst>
            <pc:docMk/>
            <pc:sldMk cId="1301264682" sldId="265"/>
            <ac:spMk id="3" creationId="{C72731A9-861F-4CAF-8ACF-2D82EFAE939E}"/>
          </ac:spMkLst>
        </pc:spChg>
      </pc:sldChg>
      <pc:sldChg chg="del">
        <pc:chgData name="Joseph Hill" userId="3ae9f572-e702-4d01-8281-3d92502275bb" providerId="ADAL" clId="{8E0F0B96-A8E3-4E85-BB11-EF4FCC2FC321}" dt="2019-07-25T18:20:08.392" v="108" actId="2696"/>
        <pc:sldMkLst>
          <pc:docMk/>
          <pc:sldMk cId="2096254347" sldId="266"/>
        </pc:sldMkLst>
      </pc:sldChg>
      <pc:sldChg chg="addSp delSp modSp ord">
        <pc:chgData name="Joseph Hill" userId="3ae9f572-e702-4d01-8281-3d92502275bb" providerId="ADAL" clId="{8E0F0B96-A8E3-4E85-BB11-EF4FCC2FC321}" dt="2019-07-25T18:21:27.303" v="115"/>
        <pc:sldMkLst>
          <pc:docMk/>
          <pc:sldMk cId="3813160226" sldId="267"/>
        </pc:sldMkLst>
        <pc:spChg chg="add del mod">
          <ac:chgData name="Joseph Hill" userId="3ae9f572-e702-4d01-8281-3d92502275bb" providerId="ADAL" clId="{8E0F0B96-A8E3-4E85-BB11-EF4FCC2FC321}" dt="2019-07-25T17:27:16.501" v="2" actId="26606"/>
          <ac:spMkLst>
            <pc:docMk/>
            <pc:sldMk cId="3813160226" sldId="267"/>
            <ac:spMk id="2" creationId="{4B0920DF-119C-455C-BA4C-7DCFEBA9B150}"/>
          </ac:spMkLst>
        </pc:spChg>
        <pc:spChg chg="del">
          <ac:chgData name="Joseph Hill" userId="3ae9f572-e702-4d01-8281-3d92502275bb" providerId="ADAL" clId="{8E0F0B96-A8E3-4E85-BB11-EF4FCC2FC321}" dt="2019-07-25T17:27:16.501" v="2" actId="26606"/>
          <ac:spMkLst>
            <pc:docMk/>
            <pc:sldMk cId="3813160226" sldId="267"/>
            <ac:spMk id="12" creationId="{6A01907A-BF04-440F-BA0D-49BC9627344C}"/>
          </ac:spMkLst>
        </pc:spChg>
        <pc:picChg chg="add del">
          <ac:chgData name="Joseph Hill" userId="3ae9f572-e702-4d01-8281-3d92502275bb" providerId="ADAL" clId="{8E0F0B96-A8E3-4E85-BB11-EF4FCC2FC321}" dt="2019-07-25T17:27:16.501" v="2" actId="26606"/>
          <ac:picMkLst>
            <pc:docMk/>
            <pc:sldMk cId="3813160226" sldId="267"/>
            <ac:picMk id="3" creationId="{9BDFA094-11C1-40FF-9304-660E677BDE62}"/>
          </ac:picMkLst>
        </pc:picChg>
        <pc:picChg chg="del">
          <ac:chgData name="Joseph Hill" userId="3ae9f572-e702-4d01-8281-3d92502275bb" providerId="ADAL" clId="{8E0F0B96-A8E3-4E85-BB11-EF4FCC2FC321}" dt="2019-07-25T17:27:11.073" v="0"/>
          <ac:picMkLst>
            <pc:docMk/>
            <pc:sldMk cId="3813160226" sldId="267"/>
            <ac:picMk id="9" creationId="{9120E31B-B1E0-4259-859C-FA3D15E5E172}"/>
          </ac:picMkLst>
        </pc:picChg>
        <pc:picChg chg="add">
          <ac:chgData name="Joseph Hill" userId="3ae9f572-e702-4d01-8281-3d92502275bb" providerId="ADAL" clId="{8E0F0B96-A8E3-4E85-BB11-EF4FCC2FC321}" dt="2019-07-25T17:27:16.501" v="2" actId="26606"/>
          <ac:picMkLst>
            <pc:docMk/>
            <pc:sldMk cId="3813160226" sldId="267"/>
            <ac:picMk id="15" creationId="{9BDFA094-11C1-40FF-9304-660E677BDE62}"/>
          </ac:picMkLst>
        </pc:picChg>
      </pc:sldChg>
      <pc:sldChg chg="addSp delSp modSp add mod setBg">
        <pc:chgData name="Joseph Hill" userId="3ae9f572-e702-4d01-8281-3d92502275bb" providerId="ADAL" clId="{8E0F0B96-A8E3-4E85-BB11-EF4FCC2FC321}" dt="2019-07-25T18:47:41.125" v="957" actId="14100"/>
        <pc:sldMkLst>
          <pc:docMk/>
          <pc:sldMk cId="122551947" sldId="269"/>
        </pc:sldMkLst>
        <pc:spChg chg="mod">
          <ac:chgData name="Joseph Hill" userId="3ae9f572-e702-4d01-8281-3d92502275bb" providerId="ADAL" clId="{8E0F0B96-A8E3-4E85-BB11-EF4FCC2FC321}" dt="2019-07-25T18:44:27.902" v="926" actId="26606"/>
          <ac:spMkLst>
            <pc:docMk/>
            <pc:sldMk cId="122551947" sldId="269"/>
            <ac:spMk id="2" creationId="{0DFFF94F-97A8-4801-9056-6600C14F7228}"/>
          </ac:spMkLst>
        </pc:spChg>
        <pc:spChg chg="add del mod">
          <ac:chgData name="Joseph Hill" userId="3ae9f572-e702-4d01-8281-3d92502275bb" providerId="ADAL" clId="{8E0F0B96-A8E3-4E85-BB11-EF4FCC2FC321}" dt="2019-07-25T18:44:27.902" v="926" actId="26606"/>
          <ac:spMkLst>
            <pc:docMk/>
            <pc:sldMk cId="122551947" sldId="269"/>
            <ac:spMk id="3" creationId="{C72731A9-861F-4CAF-8ACF-2D82EFAE939E}"/>
          </ac:spMkLst>
        </pc:spChg>
        <pc:spChg chg="add del">
          <ac:chgData name="Joseph Hill" userId="3ae9f572-e702-4d01-8281-3d92502275bb" providerId="ADAL" clId="{8E0F0B96-A8E3-4E85-BB11-EF4FCC2FC321}" dt="2019-07-25T18:44:27.883" v="925" actId="26606"/>
          <ac:spMkLst>
            <pc:docMk/>
            <pc:sldMk cId="122551947" sldId="269"/>
            <ac:spMk id="9" creationId="{E446B7E6-8568-417F-959E-DB3D1E70F648}"/>
          </ac:spMkLst>
        </pc:spChg>
        <pc:spChg chg="add">
          <ac:chgData name="Joseph Hill" userId="3ae9f572-e702-4d01-8281-3d92502275bb" providerId="ADAL" clId="{8E0F0B96-A8E3-4E85-BB11-EF4FCC2FC321}" dt="2019-07-25T18:44:27.902" v="926" actId="26606"/>
          <ac:spMkLst>
            <pc:docMk/>
            <pc:sldMk cId="122551947" sldId="269"/>
            <ac:spMk id="11" creationId="{E446B7E6-8568-417F-959E-DB3D1E70F648}"/>
          </ac:spMkLst>
        </pc:spChg>
        <pc:picChg chg="add del">
          <ac:chgData name="Joseph Hill" userId="3ae9f572-e702-4d01-8281-3d92502275bb" providerId="ADAL" clId="{8E0F0B96-A8E3-4E85-BB11-EF4FCC2FC321}" dt="2019-07-25T18:44:27.883" v="925" actId="26606"/>
          <ac:picMkLst>
            <pc:docMk/>
            <pc:sldMk cId="122551947" sldId="269"/>
            <ac:picMk id="5" creationId="{07CF2496-33E8-4C8D-B2B9-F9A68C6FCC93}"/>
          </ac:picMkLst>
        </pc:picChg>
        <pc:picChg chg="del">
          <ac:chgData name="Joseph Hill" userId="3ae9f572-e702-4d01-8281-3d92502275bb" providerId="ADAL" clId="{8E0F0B96-A8E3-4E85-BB11-EF4FCC2FC321}" dt="2019-07-25T18:27:03.918" v="128"/>
          <ac:picMkLst>
            <pc:docMk/>
            <pc:sldMk cId="122551947" sldId="269"/>
            <ac:picMk id="7" creationId="{1F9F1C95-6AF9-4E60-BB9F-0B1B595AFD19}"/>
          </ac:picMkLst>
        </pc:picChg>
        <pc:picChg chg="del">
          <ac:chgData name="Joseph Hill" userId="3ae9f572-e702-4d01-8281-3d92502275bb" providerId="ADAL" clId="{8E0F0B96-A8E3-4E85-BB11-EF4FCC2FC321}" dt="2019-07-25T18:27:02.010" v="127"/>
          <ac:picMkLst>
            <pc:docMk/>
            <pc:sldMk cId="122551947" sldId="269"/>
            <ac:picMk id="12" creationId="{48F3492E-CFCB-4E56-96E2-EC9C2431D75D}"/>
          </ac:picMkLst>
        </pc:picChg>
        <pc:picChg chg="add mod">
          <ac:chgData name="Joseph Hill" userId="3ae9f572-e702-4d01-8281-3d92502275bb" providerId="ADAL" clId="{8E0F0B96-A8E3-4E85-BB11-EF4FCC2FC321}" dt="2019-07-25T18:47:41.125" v="957" actId="14100"/>
          <ac:picMkLst>
            <pc:docMk/>
            <pc:sldMk cId="122551947" sldId="269"/>
            <ac:picMk id="13" creationId="{C27D6765-A0AC-4A75-8153-9717FF97F53B}"/>
          </ac:picMkLst>
        </pc:picChg>
      </pc:sldChg>
      <pc:sldChg chg="addSp delSp modSp add del mod setBg">
        <pc:chgData name="Joseph Hill" userId="3ae9f572-e702-4d01-8281-3d92502275bb" providerId="ADAL" clId="{8E0F0B96-A8E3-4E85-BB11-EF4FCC2FC321}" dt="2019-07-25T18:44:52.778" v="930" actId="2696"/>
        <pc:sldMkLst>
          <pc:docMk/>
          <pc:sldMk cId="2966875225" sldId="270"/>
        </pc:sldMkLst>
        <pc:spChg chg="mod">
          <ac:chgData name="Joseph Hill" userId="3ae9f572-e702-4d01-8281-3d92502275bb" providerId="ADAL" clId="{8E0F0B96-A8E3-4E85-BB11-EF4FCC2FC321}" dt="2019-07-25T18:44:38.799" v="928" actId="26606"/>
          <ac:spMkLst>
            <pc:docMk/>
            <pc:sldMk cId="2966875225" sldId="270"/>
            <ac:spMk id="2" creationId="{0DFFF94F-97A8-4801-9056-6600C14F7228}"/>
          </ac:spMkLst>
        </pc:spChg>
        <pc:spChg chg="add del">
          <ac:chgData name="Joseph Hill" userId="3ae9f572-e702-4d01-8281-3d92502275bb" providerId="ADAL" clId="{8E0F0B96-A8E3-4E85-BB11-EF4FCC2FC321}" dt="2019-07-25T18:44:38.799" v="928" actId="26606"/>
          <ac:spMkLst>
            <pc:docMk/>
            <pc:sldMk cId="2966875225" sldId="270"/>
            <ac:spMk id="3" creationId="{C72731A9-861F-4CAF-8ACF-2D82EFAE939E}"/>
          </ac:spMkLst>
        </pc:spChg>
        <pc:spChg chg="add del">
          <ac:chgData name="Joseph Hill" userId="3ae9f572-e702-4d01-8281-3d92502275bb" providerId="ADAL" clId="{8E0F0B96-A8E3-4E85-BB11-EF4FCC2FC321}" dt="2019-07-25T18:44:38.799" v="928" actId="26606"/>
          <ac:spMkLst>
            <pc:docMk/>
            <pc:sldMk cId="2966875225" sldId="270"/>
            <ac:spMk id="8" creationId="{8775F366-526C-4C42-8931-696FFE8AA517}"/>
          </ac:spMkLst>
        </pc:spChg>
        <pc:spChg chg="add del">
          <ac:chgData name="Joseph Hill" userId="3ae9f572-e702-4d01-8281-3d92502275bb" providerId="ADAL" clId="{8E0F0B96-A8E3-4E85-BB11-EF4FCC2FC321}" dt="2019-07-25T18:44:38.799" v="928" actId="26606"/>
          <ac:spMkLst>
            <pc:docMk/>
            <pc:sldMk cId="2966875225" sldId="270"/>
            <ac:spMk id="10" creationId="{2FE8DED1-24FF-4A79-873B-ECE3ABE73035}"/>
          </ac:spMkLst>
        </pc:spChg>
        <pc:spChg chg="add del">
          <ac:chgData name="Joseph Hill" userId="3ae9f572-e702-4d01-8281-3d92502275bb" providerId="ADAL" clId="{8E0F0B96-A8E3-4E85-BB11-EF4FCC2FC321}" dt="2019-07-25T18:44:38.799" v="928" actId="26606"/>
          <ac:spMkLst>
            <pc:docMk/>
            <pc:sldMk cId="2966875225" sldId="270"/>
            <ac:spMk id="12" creationId="{0AA6A048-501A-4387-906B-B8A8543E7B11}"/>
          </ac:spMkLst>
        </pc:spChg>
      </pc:sldChg>
      <pc:sldChg chg="modSp add del">
        <pc:chgData name="Joseph Hill" userId="3ae9f572-e702-4d01-8281-3d92502275bb" providerId="ADAL" clId="{8E0F0B96-A8E3-4E85-BB11-EF4FCC2FC321}" dt="2019-07-25T18:29:09.814" v="169" actId="2696"/>
        <pc:sldMkLst>
          <pc:docMk/>
          <pc:sldMk cId="1173979092" sldId="271"/>
        </pc:sldMkLst>
        <pc:spChg chg="mod">
          <ac:chgData name="Joseph Hill" userId="3ae9f572-e702-4d01-8281-3d92502275bb" providerId="ADAL" clId="{8E0F0B96-A8E3-4E85-BB11-EF4FCC2FC321}" dt="2019-07-25T18:27:31.806" v="152" actId="20577"/>
          <ac:spMkLst>
            <pc:docMk/>
            <pc:sldMk cId="1173979092" sldId="271"/>
            <ac:spMk id="2" creationId="{0DFFF94F-97A8-4801-9056-6600C14F7228}"/>
          </ac:spMkLst>
        </pc:spChg>
      </pc:sldChg>
      <pc:sldChg chg="modSp add">
        <pc:chgData name="Joseph Hill" userId="3ae9f572-e702-4d01-8281-3d92502275bb" providerId="ADAL" clId="{8E0F0B96-A8E3-4E85-BB11-EF4FCC2FC321}" dt="2019-07-25T18:37:02.838" v="923" actId="20577"/>
        <pc:sldMkLst>
          <pc:docMk/>
          <pc:sldMk cId="1205553573" sldId="272"/>
        </pc:sldMkLst>
        <pc:spChg chg="mod">
          <ac:chgData name="Joseph Hill" userId="3ae9f572-e702-4d01-8281-3d92502275bb" providerId="ADAL" clId="{8E0F0B96-A8E3-4E85-BB11-EF4FCC2FC321}" dt="2019-07-25T18:27:40.880" v="168" actId="20577"/>
          <ac:spMkLst>
            <pc:docMk/>
            <pc:sldMk cId="1205553573" sldId="272"/>
            <ac:spMk id="2" creationId="{E3DFCCC3-2DA2-4D39-87E0-B83921784D28}"/>
          </ac:spMkLst>
        </pc:spChg>
        <pc:spChg chg="mod">
          <ac:chgData name="Joseph Hill" userId="3ae9f572-e702-4d01-8281-3d92502275bb" providerId="ADAL" clId="{8E0F0B96-A8E3-4E85-BB11-EF4FCC2FC321}" dt="2019-07-25T18:37:02.838" v="923" actId="20577"/>
          <ac:spMkLst>
            <pc:docMk/>
            <pc:sldMk cId="1205553573" sldId="272"/>
            <ac:spMk id="3" creationId="{9DF0A8E9-D458-4094-A160-C351077E1A89}"/>
          </ac:spMkLst>
        </pc:spChg>
      </pc:sldChg>
      <pc:sldChg chg="modSp add">
        <pc:chgData name="Joseph Hill" userId="3ae9f572-e702-4d01-8281-3d92502275bb" providerId="ADAL" clId="{8E0F0B96-A8E3-4E85-BB11-EF4FCC2FC321}" dt="2019-07-25T18:35:03.785" v="742" actId="20577"/>
        <pc:sldMkLst>
          <pc:docMk/>
          <pc:sldMk cId="1442226377" sldId="273"/>
        </pc:sldMkLst>
        <pc:spChg chg="mod">
          <ac:chgData name="Joseph Hill" userId="3ae9f572-e702-4d01-8281-3d92502275bb" providerId="ADAL" clId="{8E0F0B96-A8E3-4E85-BB11-EF4FCC2FC321}" dt="2019-07-25T18:29:22.291" v="180" actId="20577"/>
          <ac:spMkLst>
            <pc:docMk/>
            <pc:sldMk cId="1442226377" sldId="273"/>
            <ac:spMk id="2" creationId="{1AB52476-E6FB-4906-AFC5-7AECAB8033B2}"/>
          </ac:spMkLst>
        </pc:spChg>
        <pc:spChg chg="mod">
          <ac:chgData name="Joseph Hill" userId="3ae9f572-e702-4d01-8281-3d92502275bb" providerId="ADAL" clId="{8E0F0B96-A8E3-4E85-BB11-EF4FCC2FC321}" dt="2019-07-25T18:35:03.785" v="742" actId="20577"/>
          <ac:spMkLst>
            <pc:docMk/>
            <pc:sldMk cId="1442226377" sldId="273"/>
            <ac:spMk id="3" creationId="{3BFB6110-244B-4B95-B065-7502F4F3EE4F}"/>
          </ac:spMkLst>
        </pc:spChg>
      </pc:sldChg>
      <pc:sldChg chg="addSp delSp modSp add mod setBg setClrOvrMap">
        <pc:chgData name="Joseph Hill" userId="3ae9f572-e702-4d01-8281-3d92502275bb" providerId="ADAL" clId="{8E0F0B96-A8E3-4E85-BB11-EF4FCC2FC321}" dt="2019-07-25T18:48:49.142" v="977" actId="26606"/>
        <pc:sldMkLst>
          <pc:docMk/>
          <pc:sldMk cId="1625554461" sldId="274"/>
        </pc:sldMkLst>
        <pc:spChg chg="mod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2" creationId="{0DFFF94F-97A8-4801-9056-6600C14F7228}"/>
          </ac:spMkLst>
        </pc:spChg>
        <pc:spChg chg="del">
          <ac:chgData name="Joseph Hill" userId="3ae9f572-e702-4d01-8281-3d92502275bb" providerId="ADAL" clId="{8E0F0B96-A8E3-4E85-BB11-EF4FCC2FC321}" dt="2019-07-25T18:47:13.618" v="954" actId="26606"/>
          <ac:spMkLst>
            <pc:docMk/>
            <pc:sldMk cId="1625554461" sldId="274"/>
            <ac:spMk id="11" creationId="{E446B7E6-8568-417F-959E-DB3D1E70F648}"/>
          </ac:spMkLst>
        </pc:spChg>
        <pc:spChg chg="add del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16" creationId="{133F8CB7-795C-4272-9073-64D8CF97F220}"/>
          </ac:spMkLst>
        </pc:spChg>
        <pc:spChg chg="add del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18" creationId="{9674F1F8-962D-4FF5-B378-D9D2FFDFD27E}"/>
          </ac:spMkLst>
        </pc:spChg>
        <pc:spChg chg="add del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20" creationId="{C701CDB4-05E2-481A-9165-2455B6FE22A8}"/>
          </ac:spMkLst>
        </pc:spChg>
        <pc:spChg chg="add del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22" creationId="{93C43E0F-EC0A-4928-BA40-42313C09961E}"/>
          </ac:spMkLst>
        </pc:spChg>
        <pc:spChg chg="add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27" creationId="{133F8CB7-795C-4272-9073-64D8CF97F220}"/>
          </ac:spMkLst>
        </pc:spChg>
        <pc:spChg chg="add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29" creationId="{B8C5E8AB-9755-4F92-B14D-88791F4FC125}"/>
          </ac:spMkLst>
        </pc:spChg>
        <pc:spChg chg="add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31" creationId="{54F2E435-6009-43BC-8A4B-89A894831DD2}"/>
          </ac:spMkLst>
        </pc:spChg>
        <pc:spChg chg="add">
          <ac:chgData name="Joseph Hill" userId="3ae9f572-e702-4d01-8281-3d92502275bb" providerId="ADAL" clId="{8E0F0B96-A8E3-4E85-BB11-EF4FCC2FC321}" dt="2019-07-25T18:48:49.142" v="977" actId="26606"/>
          <ac:spMkLst>
            <pc:docMk/>
            <pc:sldMk cId="1625554461" sldId="274"/>
            <ac:spMk id="33" creationId="{4B9EE88D-53BD-40A5-BC4F-3ACBEFC12CF6}"/>
          </ac:spMkLst>
        </pc:spChg>
        <pc:picChg chg="add del">
          <ac:chgData name="Joseph Hill" userId="3ae9f572-e702-4d01-8281-3d92502275bb" providerId="ADAL" clId="{8E0F0B96-A8E3-4E85-BB11-EF4FCC2FC321}" dt="2019-07-25T18:46:47.856" v="946"/>
          <ac:picMkLst>
            <pc:docMk/>
            <pc:sldMk cId="1625554461" sldId="274"/>
            <ac:picMk id="3" creationId="{319CF233-BEC0-4C86-8EF3-3489504E76A4}"/>
          </ac:picMkLst>
        </pc:picChg>
        <pc:picChg chg="add del">
          <ac:chgData name="Joseph Hill" userId="3ae9f572-e702-4d01-8281-3d92502275bb" providerId="ADAL" clId="{8E0F0B96-A8E3-4E85-BB11-EF4FCC2FC321}" dt="2019-07-25T18:46:52.803" v="948"/>
          <ac:picMkLst>
            <pc:docMk/>
            <pc:sldMk cId="1625554461" sldId="274"/>
            <ac:picMk id="4" creationId="{0E4707F5-0A07-4713-A108-BBE5B0858161}"/>
          </ac:picMkLst>
        </pc:picChg>
        <pc:picChg chg="add mod">
          <ac:chgData name="Joseph Hill" userId="3ae9f572-e702-4d01-8281-3d92502275bb" providerId="ADAL" clId="{8E0F0B96-A8E3-4E85-BB11-EF4FCC2FC321}" dt="2019-07-25T18:48:49.142" v="977" actId="26606"/>
          <ac:picMkLst>
            <pc:docMk/>
            <pc:sldMk cId="1625554461" sldId="274"/>
            <ac:picMk id="5" creationId="{B824BBF1-C249-4493-83AD-0758ADFFB4DE}"/>
          </ac:picMkLst>
        </pc:picChg>
        <pc:picChg chg="del">
          <ac:chgData name="Joseph Hill" userId="3ae9f572-e702-4d01-8281-3d92502275bb" providerId="ADAL" clId="{8E0F0B96-A8E3-4E85-BB11-EF4FCC2FC321}" dt="2019-07-25T18:46:40.606" v="944"/>
          <ac:picMkLst>
            <pc:docMk/>
            <pc:sldMk cId="1625554461" sldId="274"/>
            <ac:picMk id="13" creationId="{C27D6765-A0AC-4A75-8153-9717FF97F53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158E4-5B3C-4BF2-8DF8-EAB93E02CAC6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23EDDF-7552-4E7E-B8AB-2CD907074D1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Joseph Hill – Project Manager/Backend</a:t>
          </a:r>
        </a:p>
      </dgm:t>
    </dgm:pt>
    <dgm:pt modelId="{CF5211B2-1E0B-4AB2-9EF4-4A386B763606}" type="parTrans" cxnId="{4F9632DF-57CF-498B-B12A-384B7F7BCBBE}">
      <dgm:prSet/>
      <dgm:spPr/>
      <dgm:t>
        <a:bodyPr/>
        <a:lstStyle/>
        <a:p>
          <a:endParaRPr lang="en-US"/>
        </a:p>
      </dgm:t>
    </dgm:pt>
    <dgm:pt modelId="{4B36ADF9-C041-4D51-8316-B1D7167B4A7C}" type="sibTrans" cxnId="{4F9632DF-57CF-498B-B12A-384B7F7BCBBE}">
      <dgm:prSet/>
      <dgm:spPr/>
      <dgm:t>
        <a:bodyPr/>
        <a:lstStyle/>
        <a:p>
          <a:endParaRPr lang="en-US"/>
        </a:p>
      </dgm:t>
    </dgm:pt>
    <dgm:pt modelId="{B89121C3-6560-43CB-B06C-C1A29572CE7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Robert Law – Backend/Testing</a:t>
          </a:r>
        </a:p>
      </dgm:t>
    </dgm:pt>
    <dgm:pt modelId="{EBE48171-EC41-4FD6-9615-11C376A1C4BC}" type="parTrans" cxnId="{D57242E2-AC7A-4D78-9EBE-72B3AE0D1F30}">
      <dgm:prSet/>
      <dgm:spPr/>
      <dgm:t>
        <a:bodyPr/>
        <a:lstStyle/>
        <a:p>
          <a:endParaRPr lang="en-US"/>
        </a:p>
      </dgm:t>
    </dgm:pt>
    <dgm:pt modelId="{330351BB-7606-4556-9E7D-6CE70A427EE2}" type="sibTrans" cxnId="{D57242E2-AC7A-4D78-9EBE-72B3AE0D1F30}">
      <dgm:prSet/>
      <dgm:spPr/>
      <dgm:t>
        <a:bodyPr/>
        <a:lstStyle/>
        <a:p>
          <a:endParaRPr lang="en-US"/>
        </a:p>
      </dgm:t>
    </dgm:pt>
    <dgm:pt modelId="{229678D1-BD78-47A5-A081-FBD27BA342B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Barry Latour – </a:t>
          </a:r>
        </a:p>
        <a:p>
          <a:r>
            <a:rPr lang="en-US" dirty="0"/>
            <a:t>Web Frontend </a:t>
          </a:r>
        </a:p>
      </dgm:t>
    </dgm:pt>
    <dgm:pt modelId="{8835035D-1582-435C-8BB7-16858E685CDC}" type="parTrans" cxnId="{CEAE1E4F-C595-45F0-80A9-91AC0766335C}">
      <dgm:prSet/>
      <dgm:spPr/>
      <dgm:t>
        <a:bodyPr/>
        <a:lstStyle/>
        <a:p>
          <a:endParaRPr lang="en-US"/>
        </a:p>
      </dgm:t>
    </dgm:pt>
    <dgm:pt modelId="{AA894126-147D-4DB3-A561-C8457351A579}" type="sibTrans" cxnId="{CEAE1E4F-C595-45F0-80A9-91AC0766335C}">
      <dgm:prSet/>
      <dgm:spPr/>
      <dgm:t>
        <a:bodyPr/>
        <a:lstStyle/>
        <a:p>
          <a:endParaRPr lang="en-US"/>
        </a:p>
      </dgm:t>
    </dgm:pt>
    <dgm:pt modelId="{FCA66D8C-1700-4FB5-A7F7-49C27C3BE11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Jacob </a:t>
          </a:r>
          <a:r>
            <a:rPr lang="en-US" dirty="0" err="1"/>
            <a:t>Haake</a:t>
          </a:r>
          <a:r>
            <a:rPr lang="en-US" dirty="0"/>
            <a:t> – Web Frontend and Security</a:t>
          </a:r>
        </a:p>
      </dgm:t>
    </dgm:pt>
    <dgm:pt modelId="{CEA51EDE-3970-4C27-B548-A47BCD93B9EF}" type="parTrans" cxnId="{14AB05D6-1032-481F-A0AF-2C7DD6F778DB}">
      <dgm:prSet/>
      <dgm:spPr/>
      <dgm:t>
        <a:bodyPr/>
        <a:lstStyle/>
        <a:p>
          <a:endParaRPr lang="en-US"/>
        </a:p>
      </dgm:t>
    </dgm:pt>
    <dgm:pt modelId="{CA9BFCD1-ABD9-4087-9F2A-21A7D93FB95A}" type="sibTrans" cxnId="{14AB05D6-1032-481F-A0AF-2C7DD6F778DB}">
      <dgm:prSet/>
      <dgm:spPr/>
      <dgm:t>
        <a:bodyPr/>
        <a:lstStyle/>
        <a:p>
          <a:endParaRPr lang="en-US"/>
        </a:p>
      </dgm:t>
    </dgm:pt>
    <dgm:pt modelId="{03796FE4-FA26-4EB1-9532-87C5DD02ED6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Joel Robertson – Mobile</a:t>
          </a:r>
        </a:p>
      </dgm:t>
    </dgm:pt>
    <dgm:pt modelId="{4748F675-44CA-473B-BBB5-E037BB3D9DFC}" type="parTrans" cxnId="{35CB3F92-94F7-4EA6-B408-1021EC031868}">
      <dgm:prSet/>
      <dgm:spPr/>
      <dgm:t>
        <a:bodyPr/>
        <a:lstStyle/>
        <a:p>
          <a:endParaRPr lang="en-US"/>
        </a:p>
      </dgm:t>
    </dgm:pt>
    <dgm:pt modelId="{95D52E3C-4257-47C8-BCCB-AB8705C8530E}" type="sibTrans" cxnId="{35CB3F92-94F7-4EA6-B408-1021EC031868}">
      <dgm:prSet/>
      <dgm:spPr/>
      <dgm:t>
        <a:bodyPr/>
        <a:lstStyle/>
        <a:p>
          <a:endParaRPr lang="en-US"/>
        </a:p>
      </dgm:t>
    </dgm:pt>
    <dgm:pt modelId="{A0513C20-19DF-432E-92CD-7C86E947239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Miguel Cordero - Mobile</a:t>
          </a:r>
        </a:p>
      </dgm:t>
    </dgm:pt>
    <dgm:pt modelId="{3028CCDF-2663-4685-AC7F-6C58E198E5BB}" type="parTrans" cxnId="{4F8B8C4B-4216-43FE-8BD1-0F2D609E499D}">
      <dgm:prSet/>
      <dgm:spPr/>
      <dgm:t>
        <a:bodyPr/>
        <a:lstStyle/>
        <a:p>
          <a:endParaRPr lang="en-US"/>
        </a:p>
      </dgm:t>
    </dgm:pt>
    <dgm:pt modelId="{0CFE3FEF-912F-4E46-BAB9-FA10786B1859}" type="sibTrans" cxnId="{4F8B8C4B-4216-43FE-8BD1-0F2D609E499D}">
      <dgm:prSet/>
      <dgm:spPr/>
      <dgm:t>
        <a:bodyPr/>
        <a:lstStyle/>
        <a:p>
          <a:endParaRPr lang="en-US"/>
        </a:p>
      </dgm:t>
    </dgm:pt>
    <dgm:pt modelId="{FDB8B9D7-B3FA-4BAB-B9A2-136CA0A65C58}" type="pres">
      <dgm:prSet presAssocID="{884158E4-5B3C-4BF2-8DF8-EAB93E02CAC6}" presName="diagram" presStyleCnt="0">
        <dgm:presLayoutVars>
          <dgm:dir/>
          <dgm:resizeHandles val="exact"/>
        </dgm:presLayoutVars>
      </dgm:prSet>
      <dgm:spPr/>
    </dgm:pt>
    <dgm:pt modelId="{0047A307-10EC-45A8-AAE6-02590573460C}" type="pres">
      <dgm:prSet presAssocID="{CB23EDDF-7552-4E7E-B8AB-2CD907074D1E}" presName="node" presStyleLbl="node1" presStyleIdx="0" presStyleCnt="6">
        <dgm:presLayoutVars>
          <dgm:bulletEnabled val="1"/>
        </dgm:presLayoutVars>
      </dgm:prSet>
      <dgm:spPr/>
    </dgm:pt>
    <dgm:pt modelId="{0A81D65C-D198-4CE8-83A8-77ADB9D1886B}" type="pres">
      <dgm:prSet presAssocID="{4B36ADF9-C041-4D51-8316-B1D7167B4A7C}" presName="sibTrans" presStyleCnt="0"/>
      <dgm:spPr/>
    </dgm:pt>
    <dgm:pt modelId="{F0419B58-8480-426D-924F-E1C4DF1B7F48}" type="pres">
      <dgm:prSet presAssocID="{B89121C3-6560-43CB-B06C-C1A29572CE76}" presName="node" presStyleLbl="node1" presStyleIdx="1" presStyleCnt="6">
        <dgm:presLayoutVars>
          <dgm:bulletEnabled val="1"/>
        </dgm:presLayoutVars>
      </dgm:prSet>
      <dgm:spPr/>
    </dgm:pt>
    <dgm:pt modelId="{5060F052-309B-40E1-93CA-1A302D89DED1}" type="pres">
      <dgm:prSet presAssocID="{330351BB-7606-4556-9E7D-6CE70A427EE2}" presName="sibTrans" presStyleCnt="0"/>
      <dgm:spPr/>
    </dgm:pt>
    <dgm:pt modelId="{37EF6420-CD79-413F-A915-773CB20BEFD0}" type="pres">
      <dgm:prSet presAssocID="{229678D1-BD78-47A5-A081-FBD27BA342BC}" presName="node" presStyleLbl="node1" presStyleIdx="2" presStyleCnt="6">
        <dgm:presLayoutVars>
          <dgm:bulletEnabled val="1"/>
        </dgm:presLayoutVars>
      </dgm:prSet>
      <dgm:spPr/>
    </dgm:pt>
    <dgm:pt modelId="{542B2441-0966-4871-8FDA-C0B8CADD5324}" type="pres">
      <dgm:prSet presAssocID="{AA894126-147D-4DB3-A561-C8457351A579}" presName="sibTrans" presStyleCnt="0"/>
      <dgm:spPr/>
    </dgm:pt>
    <dgm:pt modelId="{C05BB18C-5E57-4D7F-AB48-B21CEAD8BF5E}" type="pres">
      <dgm:prSet presAssocID="{FCA66D8C-1700-4FB5-A7F7-49C27C3BE11D}" presName="node" presStyleLbl="node1" presStyleIdx="3" presStyleCnt="6">
        <dgm:presLayoutVars>
          <dgm:bulletEnabled val="1"/>
        </dgm:presLayoutVars>
      </dgm:prSet>
      <dgm:spPr/>
    </dgm:pt>
    <dgm:pt modelId="{BEDD1462-8FED-48A4-86CA-4B2542A8E71B}" type="pres">
      <dgm:prSet presAssocID="{CA9BFCD1-ABD9-4087-9F2A-21A7D93FB95A}" presName="sibTrans" presStyleCnt="0"/>
      <dgm:spPr/>
    </dgm:pt>
    <dgm:pt modelId="{E60A9687-B7B3-4ED9-8197-9097C35B2C1B}" type="pres">
      <dgm:prSet presAssocID="{03796FE4-FA26-4EB1-9532-87C5DD02ED60}" presName="node" presStyleLbl="node1" presStyleIdx="4" presStyleCnt="6">
        <dgm:presLayoutVars>
          <dgm:bulletEnabled val="1"/>
        </dgm:presLayoutVars>
      </dgm:prSet>
      <dgm:spPr/>
    </dgm:pt>
    <dgm:pt modelId="{D36F6AF6-2B44-4E76-95F4-3CB1312AC777}" type="pres">
      <dgm:prSet presAssocID="{95D52E3C-4257-47C8-BCCB-AB8705C8530E}" presName="sibTrans" presStyleCnt="0"/>
      <dgm:spPr/>
    </dgm:pt>
    <dgm:pt modelId="{319C1435-2894-4C39-98B2-A93E7207BAC3}" type="pres">
      <dgm:prSet presAssocID="{A0513C20-19DF-432E-92CD-7C86E9472394}" presName="node" presStyleLbl="node1" presStyleIdx="5" presStyleCnt="6">
        <dgm:presLayoutVars>
          <dgm:bulletEnabled val="1"/>
        </dgm:presLayoutVars>
      </dgm:prSet>
      <dgm:spPr/>
    </dgm:pt>
  </dgm:ptLst>
  <dgm:cxnLst>
    <dgm:cxn modelId="{8463B82D-AB9C-4FBE-8F5D-458F56ECA689}" type="presOf" srcId="{CB23EDDF-7552-4E7E-B8AB-2CD907074D1E}" destId="{0047A307-10EC-45A8-AAE6-02590573460C}" srcOrd="0" destOrd="0" presId="urn:microsoft.com/office/officeart/2005/8/layout/default"/>
    <dgm:cxn modelId="{B637A963-790C-4D89-95D7-DB3BD2F96896}" type="presOf" srcId="{03796FE4-FA26-4EB1-9532-87C5DD02ED60}" destId="{E60A9687-B7B3-4ED9-8197-9097C35B2C1B}" srcOrd="0" destOrd="0" presId="urn:microsoft.com/office/officeart/2005/8/layout/default"/>
    <dgm:cxn modelId="{4F8B8C4B-4216-43FE-8BD1-0F2D609E499D}" srcId="{884158E4-5B3C-4BF2-8DF8-EAB93E02CAC6}" destId="{A0513C20-19DF-432E-92CD-7C86E9472394}" srcOrd="5" destOrd="0" parTransId="{3028CCDF-2663-4685-AC7F-6C58E198E5BB}" sibTransId="{0CFE3FEF-912F-4E46-BAB9-FA10786B1859}"/>
    <dgm:cxn modelId="{324DD34C-7FE6-4BDA-8255-D1B5CCC077EA}" type="presOf" srcId="{FCA66D8C-1700-4FB5-A7F7-49C27C3BE11D}" destId="{C05BB18C-5E57-4D7F-AB48-B21CEAD8BF5E}" srcOrd="0" destOrd="0" presId="urn:microsoft.com/office/officeart/2005/8/layout/default"/>
    <dgm:cxn modelId="{CEAE1E4F-C595-45F0-80A9-91AC0766335C}" srcId="{884158E4-5B3C-4BF2-8DF8-EAB93E02CAC6}" destId="{229678D1-BD78-47A5-A081-FBD27BA342BC}" srcOrd="2" destOrd="0" parTransId="{8835035D-1582-435C-8BB7-16858E685CDC}" sibTransId="{AA894126-147D-4DB3-A561-C8457351A579}"/>
    <dgm:cxn modelId="{B0698B8D-D537-48CD-948C-9717FA992A44}" type="presOf" srcId="{B89121C3-6560-43CB-B06C-C1A29572CE76}" destId="{F0419B58-8480-426D-924F-E1C4DF1B7F48}" srcOrd="0" destOrd="0" presId="urn:microsoft.com/office/officeart/2005/8/layout/default"/>
    <dgm:cxn modelId="{35CB3F92-94F7-4EA6-B408-1021EC031868}" srcId="{884158E4-5B3C-4BF2-8DF8-EAB93E02CAC6}" destId="{03796FE4-FA26-4EB1-9532-87C5DD02ED60}" srcOrd="4" destOrd="0" parTransId="{4748F675-44CA-473B-BBB5-E037BB3D9DFC}" sibTransId="{95D52E3C-4257-47C8-BCCB-AB8705C8530E}"/>
    <dgm:cxn modelId="{8A33E9A5-B6E0-4236-8238-1F6C7C859F60}" type="presOf" srcId="{229678D1-BD78-47A5-A081-FBD27BA342BC}" destId="{37EF6420-CD79-413F-A915-773CB20BEFD0}" srcOrd="0" destOrd="0" presId="urn:microsoft.com/office/officeart/2005/8/layout/default"/>
    <dgm:cxn modelId="{AFD34FB5-20F0-4E68-98EE-383E895D1A4C}" type="presOf" srcId="{884158E4-5B3C-4BF2-8DF8-EAB93E02CAC6}" destId="{FDB8B9D7-B3FA-4BAB-B9A2-136CA0A65C58}" srcOrd="0" destOrd="0" presId="urn:microsoft.com/office/officeart/2005/8/layout/default"/>
    <dgm:cxn modelId="{E52A5FC2-926F-4205-93A3-A5C86FBC4109}" type="presOf" srcId="{A0513C20-19DF-432E-92CD-7C86E9472394}" destId="{319C1435-2894-4C39-98B2-A93E7207BAC3}" srcOrd="0" destOrd="0" presId="urn:microsoft.com/office/officeart/2005/8/layout/default"/>
    <dgm:cxn modelId="{14AB05D6-1032-481F-A0AF-2C7DD6F778DB}" srcId="{884158E4-5B3C-4BF2-8DF8-EAB93E02CAC6}" destId="{FCA66D8C-1700-4FB5-A7F7-49C27C3BE11D}" srcOrd="3" destOrd="0" parTransId="{CEA51EDE-3970-4C27-B548-A47BCD93B9EF}" sibTransId="{CA9BFCD1-ABD9-4087-9F2A-21A7D93FB95A}"/>
    <dgm:cxn modelId="{4F9632DF-57CF-498B-B12A-384B7F7BCBBE}" srcId="{884158E4-5B3C-4BF2-8DF8-EAB93E02CAC6}" destId="{CB23EDDF-7552-4E7E-B8AB-2CD907074D1E}" srcOrd="0" destOrd="0" parTransId="{CF5211B2-1E0B-4AB2-9EF4-4A386B763606}" sibTransId="{4B36ADF9-C041-4D51-8316-B1D7167B4A7C}"/>
    <dgm:cxn modelId="{D57242E2-AC7A-4D78-9EBE-72B3AE0D1F30}" srcId="{884158E4-5B3C-4BF2-8DF8-EAB93E02CAC6}" destId="{B89121C3-6560-43CB-B06C-C1A29572CE76}" srcOrd="1" destOrd="0" parTransId="{EBE48171-EC41-4FD6-9615-11C376A1C4BC}" sibTransId="{330351BB-7606-4556-9E7D-6CE70A427EE2}"/>
    <dgm:cxn modelId="{FC964EB5-315B-4695-8684-5E6781B99F50}" type="presParOf" srcId="{FDB8B9D7-B3FA-4BAB-B9A2-136CA0A65C58}" destId="{0047A307-10EC-45A8-AAE6-02590573460C}" srcOrd="0" destOrd="0" presId="urn:microsoft.com/office/officeart/2005/8/layout/default"/>
    <dgm:cxn modelId="{9D71D170-34A3-44F0-84B5-E58894B874EF}" type="presParOf" srcId="{FDB8B9D7-B3FA-4BAB-B9A2-136CA0A65C58}" destId="{0A81D65C-D198-4CE8-83A8-77ADB9D1886B}" srcOrd="1" destOrd="0" presId="urn:microsoft.com/office/officeart/2005/8/layout/default"/>
    <dgm:cxn modelId="{50EA7CE8-17D4-4CF2-B154-D930FF0A3DB8}" type="presParOf" srcId="{FDB8B9D7-B3FA-4BAB-B9A2-136CA0A65C58}" destId="{F0419B58-8480-426D-924F-E1C4DF1B7F48}" srcOrd="2" destOrd="0" presId="urn:microsoft.com/office/officeart/2005/8/layout/default"/>
    <dgm:cxn modelId="{81398260-B3F8-461B-9370-ED131AF7BBF8}" type="presParOf" srcId="{FDB8B9D7-B3FA-4BAB-B9A2-136CA0A65C58}" destId="{5060F052-309B-40E1-93CA-1A302D89DED1}" srcOrd="3" destOrd="0" presId="urn:microsoft.com/office/officeart/2005/8/layout/default"/>
    <dgm:cxn modelId="{04677E46-0769-4607-94BC-4300ADB0FA80}" type="presParOf" srcId="{FDB8B9D7-B3FA-4BAB-B9A2-136CA0A65C58}" destId="{37EF6420-CD79-413F-A915-773CB20BEFD0}" srcOrd="4" destOrd="0" presId="urn:microsoft.com/office/officeart/2005/8/layout/default"/>
    <dgm:cxn modelId="{ED463FC1-4CD2-46CD-A479-11FDDF0F15F4}" type="presParOf" srcId="{FDB8B9D7-B3FA-4BAB-B9A2-136CA0A65C58}" destId="{542B2441-0966-4871-8FDA-C0B8CADD5324}" srcOrd="5" destOrd="0" presId="urn:microsoft.com/office/officeart/2005/8/layout/default"/>
    <dgm:cxn modelId="{98A81592-106B-4D64-94FE-0AC3449A0464}" type="presParOf" srcId="{FDB8B9D7-B3FA-4BAB-B9A2-136CA0A65C58}" destId="{C05BB18C-5E57-4D7F-AB48-B21CEAD8BF5E}" srcOrd="6" destOrd="0" presId="urn:microsoft.com/office/officeart/2005/8/layout/default"/>
    <dgm:cxn modelId="{6756309F-F582-4D09-A0C8-F93B9724BA23}" type="presParOf" srcId="{FDB8B9D7-B3FA-4BAB-B9A2-136CA0A65C58}" destId="{BEDD1462-8FED-48A4-86CA-4B2542A8E71B}" srcOrd="7" destOrd="0" presId="urn:microsoft.com/office/officeart/2005/8/layout/default"/>
    <dgm:cxn modelId="{5D16A979-9977-49E8-BAC7-844B53466DDB}" type="presParOf" srcId="{FDB8B9D7-B3FA-4BAB-B9A2-136CA0A65C58}" destId="{E60A9687-B7B3-4ED9-8197-9097C35B2C1B}" srcOrd="8" destOrd="0" presId="urn:microsoft.com/office/officeart/2005/8/layout/default"/>
    <dgm:cxn modelId="{4963125E-E32C-4899-AA0C-90A3CFFB3059}" type="presParOf" srcId="{FDB8B9D7-B3FA-4BAB-B9A2-136CA0A65C58}" destId="{D36F6AF6-2B44-4E76-95F4-3CB1312AC777}" srcOrd="9" destOrd="0" presId="urn:microsoft.com/office/officeart/2005/8/layout/default"/>
    <dgm:cxn modelId="{C6DE3C9E-CF09-4D43-8E70-5ABEC7995B7A}" type="presParOf" srcId="{FDB8B9D7-B3FA-4BAB-B9A2-136CA0A65C58}" destId="{319C1435-2894-4C39-98B2-A93E7207BAC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A307-10EC-45A8-AAE6-02590573460C}">
      <dsp:nvSpPr>
        <dsp:cNvPr id="0" name=""/>
        <dsp:cNvSpPr/>
      </dsp:nvSpPr>
      <dsp:spPr>
        <a:xfrm>
          <a:off x="0" y="353758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Joseph Hill – Project Manager/Backend</a:t>
          </a:r>
        </a:p>
      </dsp:txBody>
      <dsp:txXfrm>
        <a:off x="0" y="353758"/>
        <a:ext cx="2249756" cy="1349853"/>
      </dsp:txXfrm>
    </dsp:sp>
    <dsp:sp modelId="{F0419B58-8480-426D-924F-E1C4DF1B7F48}">
      <dsp:nvSpPr>
        <dsp:cNvPr id="0" name=""/>
        <dsp:cNvSpPr/>
      </dsp:nvSpPr>
      <dsp:spPr>
        <a:xfrm>
          <a:off x="2474731" y="353758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Robert Law – Backend/Testing</a:t>
          </a:r>
        </a:p>
      </dsp:txBody>
      <dsp:txXfrm>
        <a:off x="2474731" y="353758"/>
        <a:ext cx="2249756" cy="1349853"/>
      </dsp:txXfrm>
    </dsp:sp>
    <dsp:sp modelId="{37EF6420-CD79-413F-A915-773CB20BEFD0}">
      <dsp:nvSpPr>
        <dsp:cNvPr id="0" name=""/>
        <dsp:cNvSpPr/>
      </dsp:nvSpPr>
      <dsp:spPr>
        <a:xfrm>
          <a:off x="4949463" y="353758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Barry Latour –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Frontend </a:t>
          </a:r>
        </a:p>
      </dsp:txBody>
      <dsp:txXfrm>
        <a:off x="4949463" y="353758"/>
        <a:ext cx="2249756" cy="1349853"/>
      </dsp:txXfrm>
    </dsp:sp>
    <dsp:sp modelId="{C05BB18C-5E57-4D7F-AB48-B21CEAD8BF5E}">
      <dsp:nvSpPr>
        <dsp:cNvPr id="0" name=""/>
        <dsp:cNvSpPr/>
      </dsp:nvSpPr>
      <dsp:spPr>
        <a:xfrm>
          <a:off x="0" y="1928587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Jacob </a:t>
          </a:r>
          <a:r>
            <a:rPr lang="en-US" sz="1700" kern="1200" dirty="0" err="1"/>
            <a:t>Haake</a:t>
          </a:r>
          <a:r>
            <a:rPr lang="en-US" sz="1700" kern="1200" dirty="0"/>
            <a:t> – Web Frontend and Security</a:t>
          </a:r>
        </a:p>
      </dsp:txBody>
      <dsp:txXfrm>
        <a:off x="0" y="1928587"/>
        <a:ext cx="2249756" cy="1349853"/>
      </dsp:txXfrm>
    </dsp:sp>
    <dsp:sp modelId="{E60A9687-B7B3-4ED9-8197-9097C35B2C1B}">
      <dsp:nvSpPr>
        <dsp:cNvPr id="0" name=""/>
        <dsp:cNvSpPr/>
      </dsp:nvSpPr>
      <dsp:spPr>
        <a:xfrm>
          <a:off x="2474731" y="1928587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Joel Robertson – Mobile</a:t>
          </a:r>
        </a:p>
      </dsp:txBody>
      <dsp:txXfrm>
        <a:off x="2474731" y="1928587"/>
        <a:ext cx="2249756" cy="1349853"/>
      </dsp:txXfrm>
    </dsp:sp>
    <dsp:sp modelId="{319C1435-2894-4C39-98B2-A93E7207BAC3}">
      <dsp:nvSpPr>
        <dsp:cNvPr id="0" name=""/>
        <dsp:cNvSpPr/>
      </dsp:nvSpPr>
      <dsp:spPr>
        <a:xfrm>
          <a:off x="4949463" y="1928587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Miguel Cordero - Mobile</a:t>
          </a:r>
        </a:p>
      </dsp:txBody>
      <dsp:txXfrm>
        <a:off x="4949463" y="1928587"/>
        <a:ext cx="2249756" cy="134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4F0BF33-E0C3-43DE-88E9-21DEDB3A743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1DC1-3ECE-4981-A442-E11706EA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Calendar 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4EEB-5047-4707-838F-89B92072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/>
              <a:t>Group 9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5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FF94F-97A8-4801-9056-6600C14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Web Demo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27D6765-A0AC-4A75-8153-9717FF97F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" r="39426" b="-1"/>
          <a:stretch/>
        </p:blipFill>
        <p:spPr>
          <a:xfrm>
            <a:off x="5133975" y="10"/>
            <a:ext cx="70580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FF94F-97A8-4801-9056-6600C14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/>
              <a:t>Mobile Demo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4BBF1-C249-4493-83AD-0758ADFF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226" y="2271422"/>
            <a:ext cx="4174333" cy="22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4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2476-E6FB-4906-AFC5-7AECAB80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6110-244B-4B95-B065-7502F4F3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mobile from scratch</a:t>
            </a:r>
          </a:p>
          <a:p>
            <a:r>
              <a:rPr lang="en-US" dirty="0"/>
              <a:t>Learning mobile application development</a:t>
            </a:r>
          </a:p>
          <a:p>
            <a:r>
              <a:rPr lang="en-US" dirty="0"/>
              <a:t>Short timeline</a:t>
            </a:r>
          </a:p>
          <a:p>
            <a:r>
              <a:rPr lang="en-US" dirty="0"/>
              <a:t>Can’t meet often</a:t>
            </a:r>
          </a:p>
          <a:p>
            <a:r>
              <a:rPr lang="en-US" dirty="0"/>
              <a:t>Not enough communication</a:t>
            </a:r>
          </a:p>
          <a:p>
            <a:r>
              <a:rPr lang="en-US" dirty="0"/>
              <a:t>Life events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2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CCC3-2DA2-4D39-87E0-B8392178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A8E9-D458-4094-A160-C351077E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architecture ahead</a:t>
            </a:r>
          </a:p>
          <a:p>
            <a:r>
              <a:rPr lang="en-US" dirty="0"/>
              <a:t>Plan UI ahead of time</a:t>
            </a:r>
          </a:p>
          <a:p>
            <a:r>
              <a:rPr lang="en-US" dirty="0"/>
              <a:t>Plan before coding</a:t>
            </a:r>
          </a:p>
          <a:p>
            <a:r>
              <a:rPr lang="en-US" dirty="0"/>
              <a:t>Understand frameworks before trying to code</a:t>
            </a:r>
          </a:p>
          <a:p>
            <a:r>
              <a:rPr lang="en-US" dirty="0"/>
              <a:t>Make sure everyone understands requirements</a:t>
            </a:r>
          </a:p>
          <a:p>
            <a:r>
              <a:rPr lang="en-US" dirty="0"/>
              <a:t>Don’t procrastinate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5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67FDE-8EF9-4272-A6FD-F807C08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AB069338-0EF0-44D2-9A13-502363118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375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7FC6-5FD8-491C-9A9B-9A8081FB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Team Roles</a:t>
            </a:r>
            <a:endParaRPr lang="en-US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A9F8A1E4-80EB-4A3A-8F38-2DCD52F28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336187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01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8194-EB55-4029-9088-9477D48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FFDC-69BE-4D41-B1AD-41C184FB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8020"/>
            <a:ext cx="10554574" cy="3636511"/>
          </a:xfrm>
        </p:spPr>
        <p:txBody>
          <a:bodyPr/>
          <a:lstStyle/>
          <a:p>
            <a:r>
              <a:rPr lang="en-US" dirty="0"/>
              <a:t>Event driven platform designed to help users be more engaged in their community</a:t>
            </a:r>
          </a:p>
          <a:p>
            <a:r>
              <a:rPr lang="en-US" dirty="0"/>
              <a:t>Create or join groups to share events</a:t>
            </a:r>
          </a:p>
          <a:p>
            <a:r>
              <a:rPr lang="en-US" dirty="0"/>
              <a:t>Add friends and invite them to groups</a:t>
            </a:r>
          </a:p>
          <a:p>
            <a:r>
              <a:rPr lang="en-US" dirty="0"/>
              <a:t>Groups are collection of people and associated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31B5-9174-440D-BCB8-3CC9B5B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Entity Relationship Diagram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3E7A1-2990-4258-95AA-F9999817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54" y="1049627"/>
            <a:ext cx="5876744" cy="47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9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0E37-F199-422D-8A85-87DF8355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 Diagram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17DF9C93-9487-4762-9B42-8C7D542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2314074"/>
            <a:ext cx="9103360" cy="43497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32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2">
            <a:extLst>
              <a:ext uri="{FF2B5EF4-FFF2-40B4-BE49-F238E27FC236}">
                <a16:creationId xmlns:a16="http://schemas.microsoft.com/office/drawing/2014/main" id="{9BDFA094-11C1-40FF-9304-660E677B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C9BC-251F-40D4-B67F-9949302A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4C82-C068-40A2-99DB-9650120B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r>
              <a:rPr lang="en-US" dirty="0"/>
              <a:t>MongoDB – NoSQL Database</a:t>
            </a:r>
          </a:p>
          <a:p>
            <a:r>
              <a:rPr lang="en-US" dirty="0"/>
              <a:t>Mongoose – MongoDB object modeling </a:t>
            </a:r>
          </a:p>
          <a:p>
            <a:r>
              <a:rPr lang="en-US" dirty="0"/>
              <a:t>Nodejs – JavaScript runtime</a:t>
            </a:r>
          </a:p>
          <a:p>
            <a:r>
              <a:rPr lang="en-US" dirty="0"/>
              <a:t>Express – Web framework</a:t>
            </a:r>
          </a:p>
          <a:p>
            <a:r>
              <a:rPr lang="en-US" dirty="0"/>
              <a:t>Heroku – cloud hosting platform</a:t>
            </a:r>
          </a:p>
          <a:p>
            <a:r>
              <a:rPr lang="en-US" dirty="0"/>
              <a:t>Postman – API testing</a:t>
            </a:r>
          </a:p>
        </p:txBody>
      </p:sp>
    </p:spTree>
    <p:extLst>
      <p:ext uri="{BB962C8B-B14F-4D97-AF65-F5344CB8AC3E}">
        <p14:creationId xmlns:p14="http://schemas.microsoft.com/office/powerpoint/2010/main" val="424631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EBD-2A99-4C0A-AF49-1FD04115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C01E-6943-477B-AA4A-B1FD37E4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03" y="1735727"/>
            <a:ext cx="10554574" cy="3636511"/>
          </a:xfrm>
        </p:spPr>
        <p:txBody>
          <a:bodyPr/>
          <a:lstStyle/>
          <a:p>
            <a:r>
              <a:rPr lang="en-US" dirty="0"/>
              <a:t>React – front end framework</a:t>
            </a:r>
          </a:p>
          <a:p>
            <a:r>
              <a:rPr lang="en-US" dirty="0" err="1"/>
              <a:t>mdbootstrap</a:t>
            </a:r>
            <a:r>
              <a:rPr lang="en-US" dirty="0"/>
              <a:t> – bootstrap components for React</a:t>
            </a:r>
          </a:p>
          <a:p>
            <a:r>
              <a:rPr lang="en-US" dirty="0"/>
              <a:t>Js-sha256 – hash and salt passwords</a:t>
            </a:r>
          </a:p>
          <a:p>
            <a:r>
              <a:rPr lang="en-US" dirty="0" err="1"/>
              <a:t>Axios</a:t>
            </a:r>
            <a:r>
              <a:rPr lang="en-US" dirty="0"/>
              <a:t> – </a:t>
            </a:r>
            <a:r>
              <a:rPr lang="en-US"/>
              <a:t>Promised based https </a:t>
            </a:r>
            <a:r>
              <a:rPr lang="en-US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1762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F94F-97A8-4801-9056-6600C14F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31A9-861F-4CAF-8ACF-2D82EFAE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7" y="1846196"/>
            <a:ext cx="10554574" cy="3636511"/>
          </a:xfrm>
        </p:spPr>
        <p:txBody>
          <a:bodyPr/>
          <a:lstStyle/>
          <a:p>
            <a:r>
              <a:rPr lang="en-US" dirty="0"/>
              <a:t>Flutter – mobile application framework</a:t>
            </a:r>
          </a:p>
          <a:p>
            <a:r>
              <a:rPr lang="en-US" dirty="0"/>
              <a:t>Dart – programming language for Flutter </a:t>
            </a:r>
          </a:p>
          <a:p>
            <a:r>
              <a:rPr lang="en-US" dirty="0"/>
              <a:t>Target Mobile OS – Android</a:t>
            </a:r>
          </a:p>
          <a:p>
            <a:r>
              <a:rPr lang="en-US" dirty="0"/>
              <a:t>Dart crypto – Use to hash/salt passwords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F1C95-6AF9-4E60-BB9F-0B1B595A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9" y="2158241"/>
            <a:ext cx="2084659" cy="1042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3492E-CFCB-4E56-96E2-EC9C2431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9" y="3429000"/>
            <a:ext cx="1287911" cy="15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211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Calendar Share</vt:lpstr>
      <vt:lpstr>Team Roles</vt:lpstr>
      <vt:lpstr>Application Explanation</vt:lpstr>
      <vt:lpstr>Entity Relationship Diagram</vt:lpstr>
      <vt:lpstr>Use Case Diagram</vt:lpstr>
      <vt:lpstr>PowerPoint Presentation</vt:lpstr>
      <vt:lpstr>Backend Technology</vt:lpstr>
      <vt:lpstr>Web Technology</vt:lpstr>
      <vt:lpstr>Mobile Technology</vt:lpstr>
      <vt:lpstr>Web Demo</vt:lpstr>
      <vt:lpstr> Mobile Demo</vt:lpstr>
      <vt:lpstr>Roadblocks</vt:lpstr>
      <vt:lpstr>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Share</dc:title>
  <dc:creator>Joseph Hill</dc:creator>
  <cp:lastModifiedBy>Joseph Hill</cp:lastModifiedBy>
  <cp:revision>1</cp:revision>
  <dcterms:created xsi:type="dcterms:W3CDTF">2019-07-25T18:48:49Z</dcterms:created>
  <dcterms:modified xsi:type="dcterms:W3CDTF">2019-07-25T19:04:46Z</dcterms:modified>
</cp:coreProperties>
</file>