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BD9C68-D8F8-4692-904A-36B6D57149AA}" v="1482" dt="2019-07-02T18:37:12.834"/>
    <p1510:client id="{DC210106-0DF9-4E68-B26D-8AE21F8CD1DF}" v="133" dt="2019-07-02T18:49:15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Hill" userId="3ae9f572-e702-4d01-8281-3d92502275bb" providerId="ADAL" clId="{BDBD9C68-D8F8-4692-904A-36B6D57149AA}"/>
    <pc:docChg chg="undo custSel mod modSld modMainMaster">
      <pc:chgData name="Joseph Hill" userId="3ae9f572-e702-4d01-8281-3d92502275bb" providerId="ADAL" clId="{BDBD9C68-D8F8-4692-904A-36B6D57149AA}" dt="2019-07-02T18:37:12.834" v="1481" actId="20577"/>
      <pc:docMkLst>
        <pc:docMk/>
      </pc:docMkLst>
      <pc:sldChg chg="setBg">
        <pc:chgData name="Joseph Hill" userId="3ae9f572-e702-4d01-8281-3d92502275bb" providerId="ADAL" clId="{BDBD9C68-D8F8-4692-904A-36B6D57149AA}" dt="2019-07-02T17:32:36.138" v="317"/>
        <pc:sldMkLst>
          <pc:docMk/>
          <pc:sldMk cId="1009552328" sldId="256"/>
        </pc:sldMkLst>
      </pc:sldChg>
      <pc:sldChg chg="addSp modSp mod setBg">
        <pc:chgData name="Joseph Hill" userId="3ae9f572-e702-4d01-8281-3d92502275bb" providerId="ADAL" clId="{BDBD9C68-D8F8-4692-904A-36B6D57149AA}" dt="2019-07-02T17:32:36.138" v="317"/>
        <pc:sldMkLst>
          <pc:docMk/>
          <pc:sldMk cId="3967015226" sldId="257"/>
        </pc:sldMkLst>
        <pc:spChg chg="mod">
          <ac:chgData name="Joseph Hill" userId="3ae9f572-e702-4d01-8281-3d92502275bb" providerId="ADAL" clId="{BDBD9C68-D8F8-4692-904A-36B6D57149AA}" dt="2019-07-02T17:17:37.757" v="227" actId="26606"/>
          <ac:spMkLst>
            <pc:docMk/>
            <pc:sldMk cId="3967015226" sldId="257"/>
            <ac:spMk id="2" creationId="{AAC87FC6-5FD8-491C-9A9B-9A8081FB7A0F}"/>
          </ac:spMkLst>
        </pc:spChg>
        <pc:spChg chg="mod">
          <ac:chgData name="Joseph Hill" userId="3ae9f572-e702-4d01-8281-3d92502275bb" providerId="ADAL" clId="{BDBD9C68-D8F8-4692-904A-36B6D57149AA}" dt="2019-07-02T17:17:37.757" v="227" actId="26606"/>
          <ac:spMkLst>
            <pc:docMk/>
            <pc:sldMk cId="3967015226" sldId="257"/>
            <ac:spMk id="3" creationId="{7172BEFF-EA94-4F9F-BB61-6E18EAF5F890}"/>
          </ac:spMkLst>
        </pc:spChg>
        <pc:spChg chg="add">
          <ac:chgData name="Joseph Hill" userId="3ae9f572-e702-4d01-8281-3d92502275bb" providerId="ADAL" clId="{BDBD9C68-D8F8-4692-904A-36B6D57149AA}" dt="2019-07-02T17:17:37.757" v="227" actId="26606"/>
          <ac:spMkLst>
            <pc:docMk/>
            <pc:sldMk cId="3967015226" sldId="257"/>
            <ac:spMk id="8" creationId="{089A69AF-D57B-49B4-886C-D4A5DC194421}"/>
          </ac:spMkLst>
        </pc:spChg>
        <pc:spChg chg="add">
          <ac:chgData name="Joseph Hill" userId="3ae9f572-e702-4d01-8281-3d92502275bb" providerId="ADAL" clId="{BDBD9C68-D8F8-4692-904A-36B6D57149AA}" dt="2019-07-02T17:17:37.757" v="227" actId="26606"/>
          <ac:spMkLst>
            <pc:docMk/>
            <pc:sldMk cId="3967015226" sldId="257"/>
            <ac:spMk id="10" creationId="{CABDC08D-6093-4397-92D4-54D00E2BB1C2}"/>
          </ac:spMkLst>
        </pc:spChg>
      </pc:sldChg>
      <pc:sldChg chg="modSp">
        <pc:chgData name="Joseph Hill" userId="3ae9f572-e702-4d01-8281-3d92502275bb" providerId="ADAL" clId="{BDBD9C68-D8F8-4692-904A-36B6D57149AA}" dt="2019-07-02T18:01:42.360" v="952" actId="1076"/>
        <pc:sldMkLst>
          <pc:docMk/>
          <pc:sldMk cId="1113767207" sldId="258"/>
        </pc:sldMkLst>
        <pc:spChg chg="mod">
          <ac:chgData name="Joseph Hill" userId="3ae9f572-e702-4d01-8281-3d92502275bb" providerId="ADAL" clId="{BDBD9C68-D8F8-4692-904A-36B6D57149AA}" dt="2019-07-02T18:01:42.360" v="952" actId="1076"/>
          <ac:spMkLst>
            <pc:docMk/>
            <pc:sldMk cId="1113767207" sldId="258"/>
            <ac:spMk id="3" creationId="{81E9FFDC-69BE-4D41-B1AD-41C184FBDC20}"/>
          </ac:spMkLst>
        </pc:spChg>
      </pc:sldChg>
      <pc:sldChg chg="addSp delSp modSp mod setBg setClrOvrMap">
        <pc:chgData name="Joseph Hill" userId="3ae9f572-e702-4d01-8281-3d92502275bb" providerId="ADAL" clId="{BDBD9C68-D8F8-4692-904A-36B6D57149AA}" dt="2019-07-02T17:32:36.138" v="317"/>
        <pc:sldMkLst>
          <pc:docMk/>
          <pc:sldMk cId="1503260020" sldId="259"/>
        </pc:sldMkLst>
        <pc:spChg chg="mod">
          <ac:chgData name="Joseph Hill" userId="3ae9f572-e702-4d01-8281-3d92502275bb" providerId="ADAL" clId="{BDBD9C68-D8F8-4692-904A-36B6D57149AA}" dt="2019-07-02T17:28:49.825" v="235" actId="26606"/>
          <ac:spMkLst>
            <pc:docMk/>
            <pc:sldMk cId="1503260020" sldId="259"/>
            <ac:spMk id="2" creationId="{BC380E37-F199-422D-8A85-87DF8355CA8A}"/>
          </ac:spMkLst>
        </pc:spChg>
        <pc:spChg chg="add del">
          <ac:chgData name="Joseph Hill" userId="3ae9f572-e702-4d01-8281-3d92502275bb" providerId="ADAL" clId="{BDBD9C68-D8F8-4692-904A-36B6D57149AA}" dt="2019-07-02T17:28:29.933" v="233" actId="26606"/>
          <ac:spMkLst>
            <pc:docMk/>
            <pc:sldMk cId="1503260020" sldId="259"/>
            <ac:spMk id="3" creationId="{86C64146-2A3B-4768-BD2F-6E6F7EE37C1A}"/>
          </ac:spMkLst>
        </pc:spChg>
        <pc:spChg chg="add del">
          <ac:chgData name="Joseph Hill" userId="3ae9f572-e702-4d01-8281-3d92502275bb" providerId="ADAL" clId="{BDBD9C68-D8F8-4692-904A-36B6D57149AA}" dt="2019-07-02T17:28:49.825" v="235" actId="26606"/>
          <ac:spMkLst>
            <pc:docMk/>
            <pc:sldMk cId="1503260020" sldId="259"/>
            <ac:spMk id="6" creationId="{133F8CB7-795C-4272-9073-64D8CF97F220}"/>
          </ac:spMkLst>
        </pc:spChg>
        <pc:spChg chg="add del">
          <ac:chgData name="Joseph Hill" userId="3ae9f572-e702-4d01-8281-3d92502275bb" providerId="ADAL" clId="{BDBD9C68-D8F8-4692-904A-36B6D57149AA}" dt="2019-07-02T17:28:49.825" v="235" actId="26606"/>
          <ac:spMkLst>
            <pc:docMk/>
            <pc:sldMk cId="1503260020" sldId="259"/>
            <ac:spMk id="8" creationId="{B7743172-17A8-4FA4-8434-B813E03B7665}"/>
          </ac:spMkLst>
        </pc:spChg>
        <pc:spChg chg="add del">
          <ac:chgData name="Joseph Hill" userId="3ae9f572-e702-4d01-8281-3d92502275bb" providerId="ADAL" clId="{BDBD9C68-D8F8-4692-904A-36B6D57149AA}" dt="2019-07-02T17:28:49.825" v="235" actId="26606"/>
          <ac:spMkLst>
            <pc:docMk/>
            <pc:sldMk cId="1503260020" sldId="259"/>
            <ac:spMk id="9" creationId="{4CE1233C-FD2F-489E-BFDE-086F5FED6491}"/>
          </ac:spMkLst>
        </pc:spChg>
        <pc:spChg chg="add del">
          <ac:chgData name="Joseph Hill" userId="3ae9f572-e702-4d01-8281-3d92502275bb" providerId="ADAL" clId="{BDBD9C68-D8F8-4692-904A-36B6D57149AA}" dt="2019-07-02T17:28:15.093" v="230" actId="26606"/>
          <ac:spMkLst>
            <pc:docMk/>
            <pc:sldMk cId="1503260020" sldId="259"/>
            <ac:spMk id="10" creationId="{E446B7E6-8568-417F-959E-DB3D1E70F648}"/>
          </ac:spMkLst>
        </pc:spChg>
        <pc:spChg chg="add del">
          <ac:chgData name="Joseph Hill" userId="3ae9f572-e702-4d01-8281-3d92502275bb" providerId="ADAL" clId="{BDBD9C68-D8F8-4692-904A-36B6D57149AA}" dt="2019-07-02T17:28:15.093" v="230" actId="26606"/>
          <ac:spMkLst>
            <pc:docMk/>
            <pc:sldMk cId="1503260020" sldId="259"/>
            <ac:spMk id="12" creationId="{AFB83730-58A8-42CA-90B3-5D5D2D1B00BC}"/>
          </ac:spMkLst>
        </pc:spChg>
        <pc:spChg chg="add del">
          <ac:chgData name="Joseph Hill" userId="3ae9f572-e702-4d01-8281-3d92502275bb" providerId="ADAL" clId="{BDBD9C68-D8F8-4692-904A-36B6D57149AA}" dt="2019-07-02T17:28:54.097" v="236"/>
          <ac:spMkLst>
            <pc:docMk/>
            <pc:sldMk cId="1503260020" sldId="259"/>
            <ac:spMk id="13" creationId="{0D6DE939-C50E-426C-9993-3406D8FB0DCA}"/>
          </ac:spMkLst>
        </pc:spChg>
        <pc:spChg chg="add del">
          <ac:chgData name="Joseph Hill" userId="3ae9f572-e702-4d01-8281-3d92502275bb" providerId="ADAL" clId="{BDBD9C68-D8F8-4692-904A-36B6D57149AA}" dt="2019-07-02T17:28:18.787" v="232" actId="26606"/>
          <ac:spMkLst>
            <pc:docMk/>
            <pc:sldMk cId="1503260020" sldId="259"/>
            <ac:spMk id="14" creationId="{4CE1233C-FD2F-489E-BFDE-086F5FED6491}"/>
          </ac:spMkLst>
        </pc:spChg>
        <pc:spChg chg="add del">
          <ac:chgData name="Joseph Hill" userId="3ae9f572-e702-4d01-8281-3d92502275bb" providerId="ADAL" clId="{BDBD9C68-D8F8-4692-904A-36B6D57149AA}" dt="2019-07-02T17:28:18.787" v="232" actId="26606"/>
          <ac:spMkLst>
            <pc:docMk/>
            <pc:sldMk cId="1503260020" sldId="259"/>
            <ac:spMk id="15" creationId="{133F8CB7-795C-4272-9073-64D8CF97F220}"/>
          </ac:spMkLst>
        </pc:spChg>
        <pc:spChg chg="add del">
          <ac:chgData name="Joseph Hill" userId="3ae9f572-e702-4d01-8281-3d92502275bb" providerId="ADAL" clId="{BDBD9C68-D8F8-4692-904A-36B6D57149AA}" dt="2019-07-02T17:28:18.787" v="232" actId="26606"/>
          <ac:spMkLst>
            <pc:docMk/>
            <pc:sldMk cId="1503260020" sldId="259"/>
            <ac:spMk id="16" creationId="{B7743172-17A8-4FA4-8434-B813E03B7665}"/>
          </ac:spMkLst>
        </pc:spChg>
        <pc:picChg chg="add del">
          <ac:chgData name="Joseph Hill" userId="3ae9f572-e702-4d01-8281-3d92502275bb" providerId="ADAL" clId="{BDBD9C68-D8F8-4692-904A-36B6D57149AA}" dt="2019-07-02T17:28:29.933" v="233" actId="26606"/>
          <ac:picMkLst>
            <pc:docMk/>
            <pc:sldMk cId="1503260020" sldId="259"/>
            <ac:picMk id="4" creationId="{17DF9C93-9487-4762-9B42-8C7D54206F6C}"/>
          </ac:picMkLst>
        </pc:picChg>
        <pc:picChg chg="add del">
          <ac:chgData name="Joseph Hill" userId="3ae9f572-e702-4d01-8281-3d92502275bb" providerId="ADAL" clId="{BDBD9C68-D8F8-4692-904A-36B6D57149AA}" dt="2019-07-02T17:28:15.093" v="230" actId="26606"/>
          <ac:picMkLst>
            <pc:docMk/>
            <pc:sldMk cId="1503260020" sldId="259"/>
            <ac:picMk id="7" creationId="{17DF9C93-9487-4762-9B42-8C7D54206F6C}"/>
          </ac:picMkLst>
        </pc:picChg>
        <pc:picChg chg="add del mod">
          <ac:chgData name="Joseph Hill" userId="3ae9f572-e702-4d01-8281-3d92502275bb" providerId="ADAL" clId="{BDBD9C68-D8F8-4692-904A-36B6D57149AA}" dt="2019-07-02T17:28:49.825" v="235" actId="26606"/>
          <ac:picMkLst>
            <pc:docMk/>
            <pc:sldMk cId="1503260020" sldId="259"/>
            <ac:picMk id="11" creationId="{17DF9C93-9487-4762-9B42-8C7D54206F6C}"/>
          </ac:picMkLst>
        </pc:picChg>
        <pc:picChg chg="add del">
          <ac:chgData name="Joseph Hill" userId="3ae9f572-e702-4d01-8281-3d92502275bb" providerId="ADAL" clId="{BDBD9C68-D8F8-4692-904A-36B6D57149AA}" dt="2019-07-02T17:28:18.787" v="232" actId="26606"/>
          <ac:picMkLst>
            <pc:docMk/>
            <pc:sldMk cId="1503260020" sldId="259"/>
            <ac:picMk id="17" creationId="{17DF9C93-9487-4762-9B42-8C7D54206F6C}"/>
          </ac:picMkLst>
        </pc:picChg>
        <pc:picChg chg="add mod">
          <ac:chgData name="Joseph Hill" userId="3ae9f572-e702-4d01-8281-3d92502275bb" providerId="ADAL" clId="{BDBD9C68-D8F8-4692-904A-36B6D57149AA}" dt="2019-07-02T17:29:08.665" v="240" actId="14100"/>
          <ac:picMkLst>
            <pc:docMk/>
            <pc:sldMk cId="1503260020" sldId="259"/>
            <ac:picMk id="18" creationId="{17DF9C93-9487-4762-9B42-8C7D54206F6C}"/>
          </ac:picMkLst>
        </pc:picChg>
      </pc:sldChg>
      <pc:sldChg chg="addSp delSp modSp mod setBg setClrOvrMap">
        <pc:chgData name="Joseph Hill" userId="3ae9f572-e702-4d01-8281-3d92502275bb" providerId="ADAL" clId="{BDBD9C68-D8F8-4692-904A-36B6D57149AA}" dt="2019-07-02T17:33:51.757" v="331" actId="14100"/>
        <pc:sldMkLst>
          <pc:docMk/>
          <pc:sldMk cId="2862495603" sldId="260"/>
        </pc:sldMkLst>
        <pc:spChg chg="mod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2" creationId="{4B2B31B5-9174-440D-BCB8-3CC9B5B0080E}"/>
          </ac:spMkLst>
        </pc:spChg>
        <pc:spChg chg="del">
          <ac:chgData name="Joseph Hill" userId="3ae9f572-e702-4d01-8281-3d92502275bb" providerId="ADAL" clId="{BDBD9C68-D8F8-4692-904A-36B6D57149AA}" dt="2019-07-02T17:31:23.830" v="241"/>
          <ac:spMkLst>
            <pc:docMk/>
            <pc:sldMk cId="2862495603" sldId="260"/>
            <ac:spMk id="3" creationId="{94437380-E270-4B93-B016-B8049A3A2274}"/>
          </ac:spMkLst>
        </pc:spChg>
        <pc:spChg chg="add del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11" creationId="{133F8CB7-795C-4272-9073-64D8CF97F220}"/>
          </ac:spMkLst>
        </pc:spChg>
        <pc:spChg chg="add del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13" creationId="{B7743172-17A8-4FA4-8434-B813E03B7665}"/>
          </ac:spMkLst>
        </pc:spChg>
        <pc:spChg chg="add del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15" creationId="{4CE1233C-FD2F-489E-BFDE-086F5FED6491}"/>
          </ac:spMkLst>
        </pc:spChg>
        <pc:spChg chg="add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20" creationId="{133F8CB7-795C-4272-9073-64D8CF97F220}"/>
          </ac:spMkLst>
        </pc:spChg>
        <pc:spChg chg="add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22" creationId="{9674F1F8-962D-4FF5-B378-D9D2FFDFD27E}"/>
          </ac:spMkLst>
        </pc:spChg>
        <pc:spChg chg="add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24" creationId="{C701CDB4-05E2-481A-9165-2455B6FE22A8}"/>
          </ac:spMkLst>
        </pc:spChg>
        <pc:spChg chg="add">
          <ac:chgData name="Joseph Hill" userId="3ae9f572-e702-4d01-8281-3d92502275bb" providerId="ADAL" clId="{BDBD9C68-D8F8-4692-904A-36B6D57149AA}" dt="2019-07-02T17:33:18.396" v="323" actId="26606"/>
          <ac:spMkLst>
            <pc:docMk/>
            <pc:sldMk cId="2862495603" sldId="260"/>
            <ac:spMk id="26" creationId="{93C43E0F-EC0A-4928-BA40-42313C09961E}"/>
          </ac:spMkLst>
        </pc:spChg>
        <pc:picChg chg="add del">
          <ac:chgData name="Joseph Hill" userId="3ae9f572-e702-4d01-8281-3d92502275bb" providerId="ADAL" clId="{BDBD9C68-D8F8-4692-904A-36B6D57149AA}" dt="2019-07-02T17:31:29.773" v="243"/>
          <ac:picMkLst>
            <pc:docMk/>
            <pc:sldMk cId="2862495603" sldId="260"/>
            <ac:picMk id="4" creationId="{1CA706E1-8464-49B9-A72F-8343F6F0F5D2}"/>
          </ac:picMkLst>
        </pc:picChg>
        <pc:picChg chg="add del">
          <ac:chgData name="Joseph Hill" userId="3ae9f572-e702-4d01-8281-3d92502275bb" providerId="ADAL" clId="{BDBD9C68-D8F8-4692-904A-36B6D57149AA}" dt="2019-07-02T17:31:38.090" v="245"/>
          <ac:picMkLst>
            <pc:docMk/>
            <pc:sldMk cId="2862495603" sldId="260"/>
            <ac:picMk id="5" creationId="{315EE29B-6D30-42D3-8641-4DE243F92929}"/>
          </ac:picMkLst>
        </pc:picChg>
        <pc:picChg chg="add mod">
          <ac:chgData name="Joseph Hill" userId="3ae9f572-e702-4d01-8281-3d92502275bb" providerId="ADAL" clId="{BDBD9C68-D8F8-4692-904A-36B6D57149AA}" dt="2019-07-02T17:33:51.757" v="331" actId="14100"/>
          <ac:picMkLst>
            <pc:docMk/>
            <pc:sldMk cId="2862495603" sldId="260"/>
            <ac:picMk id="6" creationId="{D9F3E7A1-2990-4258-95AA-F9999817DDAD}"/>
          </ac:picMkLst>
        </pc:picChg>
      </pc:sldChg>
      <pc:sldChg chg="addSp delSp modSp mod setBg setClrOvrMap">
        <pc:chgData name="Joseph Hill" userId="3ae9f572-e702-4d01-8281-3d92502275bb" providerId="ADAL" clId="{BDBD9C68-D8F8-4692-904A-36B6D57149AA}" dt="2019-07-02T17:46:53.442" v="583" actId="14100"/>
        <pc:sldMkLst>
          <pc:docMk/>
          <pc:sldMk cId="3447825024" sldId="261"/>
        </pc:sldMkLst>
        <pc:spChg chg="mod">
          <ac:chgData name="Joseph Hill" userId="3ae9f572-e702-4d01-8281-3d92502275bb" providerId="ADAL" clId="{BDBD9C68-D8F8-4692-904A-36B6D57149AA}" dt="2019-07-02T17:46:36.813" v="579" actId="26606"/>
          <ac:spMkLst>
            <pc:docMk/>
            <pc:sldMk cId="3447825024" sldId="261"/>
            <ac:spMk id="2" creationId="{D6878556-68CD-4EDE-A652-F06E69D20522}"/>
          </ac:spMkLst>
        </pc:spChg>
        <pc:spChg chg="del">
          <ac:chgData name="Joseph Hill" userId="3ae9f572-e702-4d01-8281-3d92502275bb" providerId="ADAL" clId="{BDBD9C68-D8F8-4692-904A-36B6D57149AA}" dt="2019-07-02T17:45:49.703" v="567" actId="931"/>
          <ac:spMkLst>
            <pc:docMk/>
            <pc:sldMk cId="3447825024" sldId="261"/>
            <ac:spMk id="3" creationId="{5939AE3B-19F9-4957-8DC0-F54B4B6B5B49}"/>
          </ac:spMkLst>
        </pc:spChg>
        <pc:spChg chg="add del">
          <ac:chgData name="Joseph Hill" userId="3ae9f572-e702-4d01-8281-3d92502275bb" providerId="ADAL" clId="{BDBD9C68-D8F8-4692-904A-36B6D57149AA}" dt="2019-07-02T17:46:05.827" v="569" actId="26606"/>
          <ac:spMkLst>
            <pc:docMk/>
            <pc:sldMk cId="3447825024" sldId="261"/>
            <ac:spMk id="10" creationId="{E446B7E6-8568-417F-959E-DB3D1E70F648}"/>
          </ac:spMkLst>
        </pc:spChg>
        <pc:spChg chg="add del">
          <ac:chgData name="Joseph Hill" userId="3ae9f572-e702-4d01-8281-3d92502275bb" providerId="ADAL" clId="{BDBD9C68-D8F8-4692-904A-36B6D57149AA}" dt="2019-07-02T17:46:36.813" v="579" actId="26606"/>
          <ac:spMkLst>
            <pc:docMk/>
            <pc:sldMk cId="3447825024" sldId="261"/>
            <ac:spMk id="12" creationId="{9674F1F8-962D-4FF5-B378-D9D2FFDFD27E}"/>
          </ac:spMkLst>
        </pc:spChg>
        <pc:spChg chg="add del">
          <ac:chgData name="Joseph Hill" userId="3ae9f572-e702-4d01-8281-3d92502275bb" providerId="ADAL" clId="{BDBD9C68-D8F8-4692-904A-36B6D57149AA}" dt="2019-07-02T17:46:36.813" v="579" actId="26606"/>
          <ac:spMkLst>
            <pc:docMk/>
            <pc:sldMk cId="3447825024" sldId="261"/>
            <ac:spMk id="13" creationId="{133F8CB7-795C-4272-9073-64D8CF97F220}"/>
          </ac:spMkLst>
        </pc:spChg>
        <pc:spChg chg="add del">
          <ac:chgData name="Joseph Hill" userId="3ae9f572-e702-4d01-8281-3d92502275bb" providerId="ADAL" clId="{BDBD9C68-D8F8-4692-904A-36B6D57149AA}" dt="2019-07-02T17:46:36.813" v="579" actId="26606"/>
          <ac:spMkLst>
            <pc:docMk/>
            <pc:sldMk cId="3447825024" sldId="261"/>
            <ac:spMk id="14" creationId="{C701CDB4-05E2-481A-9165-2455B6FE22A8}"/>
          </ac:spMkLst>
        </pc:spChg>
        <pc:spChg chg="add del">
          <ac:chgData name="Joseph Hill" userId="3ae9f572-e702-4d01-8281-3d92502275bb" providerId="ADAL" clId="{BDBD9C68-D8F8-4692-904A-36B6D57149AA}" dt="2019-07-02T17:46:36.813" v="579" actId="26606"/>
          <ac:spMkLst>
            <pc:docMk/>
            <pc:sldMk cId="3447825024" sldId="261"/>
            <ac:spMk id="16" creationId="{93C43E0F-EC0A-4928-BA40-42313C09961E}"/>
          </ac:spMkLst>
        </pc:spChg>
        <pc:spChg chg="add">
          <ac:chgData name="Joseph Hill" userId="3ae9f572-e702-4d01-8281-3d92502275bb" providerId="ADAL" clId="{BDBD9C68-D8F8-4692-904A-36B6D57149AA}" dt="2019-07-02T17:46:36.813" v="579" actId="26606"/>
          <ac:spMkLst>
            <pc:docMk/>
            <pc:sldMk cId="3447825024" sldId="261"/>
            <ac:spMk id="18" creationId="{133F8CB7-795C-4272-9073-64D8CF97F220}"/>
          </ac:spMkLst>
        </pc:spChg>
        <pc:spChg chg="add">
          <ac:chgData name="Joseph Hill" userId="3ae9f572-e702-4d01-8281-3d92502275bb" providerId="ADAL" clId="{BDBD9C68-D8F8-4692-904A-36B6D57149AA}" dt="2019-07-02T17:46:36.813" v="579" actId="26606"/>
          <ac:spMkLst>
            <pc:docMk/>
            <pc:sldMk cId="3447825024" sldId="261"/>
            <ac:spMk id="19" creationId="{B7743172-17A8-4FA4-8434-B813E03B7665}"/>
          </ac:spMkLst>
        </pc:spChg>
        <pc:spChg chg="add">
          <ac:chgData name="Joseph Hill" userId="3ae9f572-e702-4d01-8281-3d92502275bb" providerId="ADAL" clId="{BDBD9C68-D8F8-4692-904A-36B6D57149AA}" dt="2019-07-02T17:46:36.813" v="579" actId="26606"/>
          <ac:spMkLst>
            <pc:docMk/>
            <pc:sldMk cId="3447825024" sldId="261"/>
            <ac:spMk id="20" creationId="{4CE1233C-FD2F-489E-BFDE-086F5FED6491}"/>
          </ac:spMkLst>
        </pc:spChg>
        <pc:spChg chg="add del">
          <ac:chgData name="Joseph Hill" userId="3ae9f572-e702-4d01-8281-3d92502275bb" providerId="ADAL" clId="{BDBD9C68-D8F8-4692-904A-36B6D57149AA}" dt="2019-07-02T17:46:33.074" v="576" actId="26606"/>
          <ac:spMkLst>
            <pc:docMk/>
            <pc:sldMk cId="3447825024" sldId="261"/>
            <ac:spMk id="21" creationId="{133F8CB7-795C-4272-9073-64D8CF97F220}"/>
          </ac:spMkLst>
        </pc:spChg>
        <pc:spChg chg="add del">
          <ac:chgData name="Joseph Hill" userId="3ae9f572-e702-4d01-8281-3d92502275bb" providerId="ADAL" clId="{BDBD9C68-D8F8-4692-904A-36B6D57149AA}" dt="2019-07-02T17:46:33.074" v="576" actId="26606"/>
          <ac:spMkLst>
            <pc:docMk/>
            <pc:sldMk cId="3447825024" sldId="261"/>
            <ac:spMk id="23" creationId="{B7743172-17A8-4FA4-8434-B813E03B7665}"/>
          </ac:spMkLst>
        </pc:spChg>
        <pc:spChg chg="add del">
          <ac:chgData name="Joseph Hill" userId="3ae9f572-e702-4d01-8281-3d92502275bb" providerId="ADAL" clId="{BDBD9C68-D8F8-4692-904A-36B6D57149AA}" dt="2019-07-02T17:46:33.074" v="576" actId="26606"/>
          <ac:spMkLst>
            <pc:docMk/>
            <pc:sldMk cId="3447825024" sldId="261"/>
            <ac:spMk id="25" creationId="{4CE1233C-FD2F-489E-BFDE-086F5FED6491}"/>
          </ac:spMkLst>
        </pc:spChg>
        <pc:spChg chg="add del">
          <ac:chgData name="Joseph Hill" userId="3ae9f572-e702-4d01-8281-3d92502275bb" providerId="ADAL" clId="{BDBD9C68-D8F8-4692-904A-36B6D57149AA}" dt="2019-07-02T17:46:35.631" v="578" actId="26606"/>
          <ac:spMkLst>
            <pc:docMk/>
            <pc:sldMk cId="3447825024" sldId="261"/>
            <ac:spMk id="27" creationId="{93C43E0F-EC0A-4928-BA40-42313C09961E}"/>
          </ac:spMkLst>
        </pc:spChg>
        <pc:spChg chg="add del">
          <ac:chgData name="Joseph Hill" userId="3ae9f572-e702-4d01-8281-3d92502275bb" providerId="ADAL" clId="{BDBD9C68-D8F8-4692-904A-36B6D57149AA}" dt="2019-07-02T17:46:35.631" v="578" actId="26606"/>
          <ac:spMkLst>
            <pc:docMk/>
            <pc:sldMk cId="3447825024" sldId="261"/>
            <ac:spMk id="28" creationId="{133F8CB7-795C-4272-9073-64D8CF97F220}"/>
          </ac:spMkLst>
        </pc:spChg>
        <pc:spChg chg="add del">
          <ac:chgData name="Joseph Hill" userId="3ae9f572-e702-4d01-8281-3d92502275bb" providerId="ADAL" clId="{BDBD9C68-D8F8-4692-904A-36B6D57149AA}" dt="2019-07-02T17:46:35.631" v="578" actId="26606"/>
          <ac:spMkLst>
            <pc:docMk/>
            <pc:sldMk cId="3447825024" sldId="261"/>
            <ac:spMk id="29" creationId="{9674F1F8-962D-4FF5-B378-D9D2FFDFD27E}"/>
          </ac:spMkLst>
        </pc:spChg>
        <pc:spChg chg="add del">
          <ac:chgData name="Joseph Hill" userId="3ae9f572-e702-4d01-8281-3d92502275bb" providerId="ADAL" clId="{BDBD9C68-D8F8-4692-904A-36B6D57149AA}" dt="2019-07-02T17:46:35.631" v="578" actId="26606"/>
          <ac:spMkLst>
            <pc:docMk/>
            <pc:sldMk cId="3447825024" sldId="261"/>
            <ac:spMk id="30" creationId="{C701CDB4-05E2-481A-9165-2455B6FE22A8}"/>
          </ac:spMkLst>
        </pc:spChg>
        <pc:picChg chg="add mod">
          <ac:chgData name="Joseph Hill" userId="3ae9f572-e702-4d01-8281-3d92502275bb" providerId="ADAL" clId="{BDBD9C68-D8F8-4692-904A-36B6D57149AA}" dt="2019-07-02T17:46:53.442" v="583" actId="14100"/>
          <ac:picMkLst>
            <pc:docMk/>
            <pc:sldMk cId="3447825024" sldId="261"/>
            <ac:picMk id="5" creationId="{144C6586-576A-4FBB-821B-E359F161F1A2}"/>
          </ac:picMkLst>
        </pc:picChg>
      </pc:sldChg>
      <pc:sldChg chg="modSp">
        <pc:chgData name="Joseph Hill" userId="3ae9f572-e702-4d01-8281-3d92502275bb" providerId="ADAL" clId="{BDBD9C68-D8F8-4692-904A-36B6D57149AA}" dt="2019-07-02T18:04:37.592" v="1066" actId="20577"/>
        <pc:sldMkLst>
          <pc:docMk/>
          <pc:sldMk cId="2176276898" sldId="262"/>
        </pc:sldMkLst>
        <pc:spChg chg="mod">
          <ac:chgData name="Joseph Hill" userId="3ae9f572-e702-4d01-8281-3d92502275bb" providerId="ADAL" clId="{BDBD9C68-D8F8-4692-904A-36B6D57149AA}" dt="2019-07-02T18:04:37.592" v="1066" actId="20577"/>
          <ac:spMkLst>
            <pc:docMk/>
            <pc:sldMk cId="2176276898" sldId="262"/>
            <ac:spMk id="3" creationId="{5F9AC01E-6943-477B-AA4A-B1FD37E4804B}"/>
          </ac:spMkLst>
        </pc:spChg>
      </pc:sldChg>
      <pc:sldChg chg="modSp">
        <pc:chgData name="Joseph Hill" userId="3ae9f572-e702-4d01-8281-3d92502275bb" providerId="ADAL" clId="{BDBD9C68-D8F8-4692-904A-36B6D57149AA}" dt="2019-07-02T18:22:12.942" v="1414" actId="20577"/>
        <pc:sldMkLst>
          <pc:docMk/>
          <pc:sldMk cId="4246317528" sldId="263"/>
        </pc:sldMkLst>
        <pc:spChg chg="mod">
          <ac:chgData name="Joseph Hill" userId="3ae9f572-e702-4d01-8281-3d92502275bb" providerId="ADAL" clId="{BDBD9C68-D8F8-4692-904A-36B6D57149AA}" dt="2019-07-02T18:22:12.942" v="1414" actId="20577"/>
          <ac:spMkLst>
            <pc:docMk/>
            <pc:sldMk cId="4246317528" sldId="263"/>
            <ac:spMk id="3" creationId="{C1734C82-C068-40A2-99DB-9650120BE84B}"/>
          </ac:spMkLst>
        </pc:spChg>
      </pc:sldChg>
      <pc:sldChg chg="addSp delSp modSp mod setBg">
        <pc:chgData name="Joseph Hill" userId="3ae9f572-e702-4d01-8281-3d92502275bb" providerId="ADAL" clId="{BDBD9C68-D8F8-4692-904A-36B6D57149AA}" dt="2019-07-02T18:08:19.723" v="1153" actId="14100"/>
        <pc:sldMkLst>
          <pc:docMk/>
          <pc:sldMk cId="1845916687" sldId="264"/>
        </pc:sldMkLst>
        <pc:spChg chg="mod">
          <ac:chgData name="Joseph Hill" userId="3ae9f572-e702-4d01-8281-3d92502275bb" providerId="ADAL" clId="{BDBD9C68-D8F8-4692-904A-36B6D57149AA}" dt="2019-07-02T17:49:50.398" v="593" actId="26606"/>
          <ac:spMkLst>
            <pc:docMk/>
            <pc:sldMk cId="1845916687" sldId="264"/>
            <ac:spMk id="2" creationId="{66813EC2-1028-43E0-94FB-F5B3926CA701}"/>
          </ac:spMkLst>
        </pc:spChg>
        <pc:spChg chg="del">
          <ac:chgData name="Joseph Hill" userId="3ae9f572-e702-4d01-8281-3d92502275bb" providerId="ADAL" clId="{BDBD9C68-D8F8-4692-904A-36B6D57149AA}" dt="2019-07-02T17:47:44.051" v="584"/>
          <ac:spMkLst>
            <pc:docMk/>
            <pc:sldMk cId="1845916687" sldId="264"/>
            <ac:spMk id="3" creationId="{5A581D16-E0CD-41D2-8E75-46D265FBCA4C}"/>
          </ac:spMkLst>
        </pc:spChg>
        <pc:spChg chg="add del">
          <ac:chgData name="Joseph Hill" userId="3ae9f572-e702-4d01-8281-3d92502275bb" providerId="ADAL" clId="{BDBD9C68-D8F8-4692-904A-36B6D57149AA}" dt="2019-07-02T17:49:50.357" v="592" actId="26606"/>
          <ac:spMkLst>
            <pc:docMk/>
            <pc:sldMk cId="1845916687" sldId="264"/>
            <ac:spMk id="12" creationId="{11114F18-D12D-43C6-895F-5BA92C290CC1}"/>
          </ac:spMkLst>
        </pc:spChg>
        <pc:spChg chg="add del">
          <ac:chgData name="Joseph Hill" userId="3ae9f572-e702-4d01-8281-3d92502275bb" providerId="ADAL" clId="{BDBD9C68-D8F8-4692-904A-36B6D57149AA}" dt="2019-07-02T17:49:50.357" v="592" actId="26606"/>
          <ac:spMkLst>
            <pc:docMk/>
            <pc:sldMk cId="1845916687" sldId="264"/>
            <ac:spMk id="14" creationId="{426744B4-184B-4EE0-82A8-5A4CAEEDD23C}"/>
          </ac:spMkLst>
        </pc:spChg>
        <pc:spChg chg="add">
          <ac:chgData name="Joseph Hill" userId="3ae9f572-e702-4d01-8281-3d92502275bb" providerId="ADAL" clId="{BDBD9C68-D8F8-4692-904A-36B6D57149AA}" dt="2019-07-02T17:49:50.398" v="593" actId="26606"/>
          <ac:spMkLst>
            <pc:docMk/>
            <pc:sldMk cId="1845916687" sldId="264"/>
            <ac:spMk id="21" creationId="{11114F18-D12D-43C6-895F-5BA92C290CC1}"/>
          </ac:spMkLst>
        </pc:spChg>
        <pc:grpChg chg="add del">
          <ac:chgData name="Joseph Hill" userId="3ae9f572-e702-4d01-8281-3d92502275bb" providerId="ADAL" clId="{BDBD9C68-D8F8-4692-904A-36B6D57149AA}" dt="2019-07-02T17:49:50.357" v="592" actId="26606"/>
          <ac:grpSpMkLst>
            <pc:docMk/>
            <pc:sldMk cId="1845916687" sldId="264"/>
            <ac:grpSpMk id="16" creationId="{E17C15A5-89C5-4909-903C-AC859B8314BA}"/>
          </ac:grpSpMkLst>
        </pc:grpChg>
        <pc:grpChg chg="add">
          <ac:chgData name="Joseph Hill" userId="3ae9f572-e702-4d01-8281-3d92502275bb" providerId="ADAL" clId="{BDBD9C68-D8F8-4692-904A-36B6D57149AA}" dt="2019-07-02T17:49:50.398" v="593" actId="26606"/>
          <ac:grpSpMkLst>
            <pc:docMk/>
            <pc:sldMk cId="1845916687" sldId="264"/>
            <ac:grpSpMk id="22" creationId="{DE2DD4A6-DC96-421E-9E1C-7CD0D26814F8}"/>
          </ac:grpSpMkLst>
        </pc:grpChg>
        <pc:picChg chg="add mod">
          <ac:chgData name="Joseph Hill" userId="3ae9f572-e702-4d01-8281-3d92502275bb" providerId="ADAL" clId="{BDBD9C68-D8F8-4692-904A-36B6D57149AA}" dt="2019-07-02T17:49:58.874" v="595" actId="14100"/>
          <ac:picMkLst>
            <pc:docMk/>
            <pc:sldMk cId="1845916687" sldId="264"/>
            <ac:picMk id="5" creationId="{D333A18D-08C7-4A31-ADAF-2427D3345BDE}"/>
          </ac:picMkLst>
        </pc:picChg>
        <pc:picChg chg="add mod">
          <ac:chgData name="Joseph Hill" userId="3ae9f572-e702-4d01-8281-3d92502275bb" providerId="ADAL" clId="{BDBD9C68-D8F8-4692-904A-36B6D57149AA}" dt="2019-07-02T18:08:19.723" v="1153" actId="14100"/>
          <ac:picMkLst>
            <pc:docMk/>
            <pc:sldMk cId="1845916687" sldId="264"/>
            <ac:picMk id="7" creationId="{23807CC4-D1E1-43BB-B475-957B721AED3C}"/>
          </ac:picMkLst>
        </pc:picChg>
      </pc:sldChg>
      <pc:sldChg chg="modSp">
        <pc:chgData name="Joseph Hill" userId="3ae9f572-e702-4d01-8281-3d92502275bb" providerId="ADAL" clId="{BDBD9C68-D8F8-4692-904A-36B6D57149AA}" dt="2019-07-02T17:51:31.486" v="735" actId="20577"/>
        <pc:sldMkLst>
          <pc:docMk/>
          <pc:sldMk cId="1301264682" sldId="265"/>
        </pc:sldMkLst>
        <pc:spChg chg="mod">
          <ac:chgData name="Joseph Hill" userId="3ae9f572-e702-4d01-8281-3d92502275bb" providerId="ADAL" clId="{BDBD9C68-D8F8-4692-904A-36B6D57149AA}" dt="2019-07-02T17:51:31.486" v="735" actId="20577"/>
          <ac:spMkLst>
            <pc:docMk/>
            <pc:sldMk cId="1301264682" sldId="265"/>
            <ac:spMk id="3" creationId="{C72731A9-861F-4CAF-8ACF-2D82EFAE939E}"/>
          </ac:spMkLst>
        </pc:spChg>
      </pc:sldChg>
      <pc:sldChg chg="modSp">
        <pc:chgData name="Joseph Hill" userId="3ae9f572-e702-4d01-8281-3d92502275bb" providerId="ADAL" clId="{BDBD9C68-D8F8-4692-904A-36B6D57149AA}" dt="2019-07-02T18:37:12.834" v="1481" actId="20577"/>
        <pc:sldMkLst>
          <pc:docMk/>
          <pc:sldMk cId="2096254347" sldId="266"/>
        </pc:sldMkLst>
        <pc:spChg chg="mod">
          <ac:chgData name="Joseph Hill" userId="3ae9f572-e702-4d01-8281-3d92502275bb" providerId="ADAL" clId="{BDBD9C68-D8F8-4692-904A-36B6D57149AA}" dt="2019-07-02T18:37:12.834" v="1481" actId="20577"/>
          <ac:spMkLst>
            <pc:docMk/>
            <pc:sldMk cId="2096254347" sldId="266"/>
            <ac:spMk id="3" creationId="{91B69FEE-044D-45E9-9F7C-94DBBA9D2D6F}"/>
          </ac:spMkLst>
        </pc:spChg>
      </pc:sldChg>
      <pc:sldChg chg="addSp delSp modSp mod setBg">
        <pc:chgData name="Joseph Hill" userId="3ae9f572-e702-4d01-8281-3d92502275bb" providerId="ADAL" clId="{BDBD9C68-D8F8-4692-904A-36B6D57149AA}" dt="2019-07-02T17:32:36.138" v="317"/>
        <pc:sldMkLst>
          <pc:docMk/>
          <pc:sldMk cId="3813160226" sldId="267"/>
        </pc:sldMkLst>
        <pc:spChg chg="del">
          <ac:chgData name="Joseph Hill" userId="3ae9f572-e702-4d01-8281-3d92502275bb" providerId="ADAL" clId="{BDBD9C68-D8F8-4692-904A-36B6D57149AA}" dt="2019-07-02T17:13:41.341" v="0" actId="478"/>
          <ac:spMkLst>
            <pc:docMk/>
            <pc:sldMk cId="3813160226" sldId="267"/>
            <ac:spMk id="2" creationId="{A38F36BA-6395-49B3-828B-155EF3ECA212}"/>
          </ac:spMkLst>
        </pc:spChg>
        <pc:spChg chg="del">
          <ac:chgData name="Joseph Hill" userId="3ae9f572-e702-4d01-8281-3d92502275bb" providerId="ADAL" clId="{BDBD9C68-D8F8-4692-904A-36B6D57149AA}" dt="2019-07-02T17:14:00.713" v="2" actId="26606"/>
          <ac:spMkLst>
            <pc:docMk/>
            <pc:sldMk cId="3813160226" sldId="267"/>
            <ac:spMk id="3" creationId="{0DEB7985-C913-4D04-A05A-0F77E50550BD}"/>
          </ac:spMkLst>
        </pc:spChg>
        <pc:spChg chg="add del mod">
          <ac:chgData name="Joseph Hill" userId="3ae9f572-e702-4d01-8281-3d92502275bb" providerId="ADAL" clId="{BDBD9C68-D8F8-4692-904A-36B6D57149AA}" dt="2019-07-02T17:14:00.713" v="2" actId="26606"/>
          <ac:spMkLst>
            <pc:docMk/>
            <pc:sldMk cId="3813160226" sldId="267"/>
            <ac:spMk id="5" creationId="{66ED8116-61CD-48A0-897D-2C6358985A68}"/>
          </ac:spMkLst>
        </pc:spChg>
        <pc:spChg chg="add">
          <ac:chgData name="Joseph Hill" userId="3ae9f572-e702-4d01-8281-3d92502275bb" providerId="ADAL" clId="{BDBD9C68-D8F8-4692-904A-36B6D57149AA}" dt="2019-07-02T17:14:00.713" v="2" actId="26606"/>
          <ac:spMkLst>
            <pc:docMk/>
            <pc:sldMk cId="3813160226" sldId="267"/>
            <ac:spMk id="12" creationId="{6A01907A-BF04-440F-BA0D-49BC9627344C}"/>
          </ac:spMkLst>
        </pc:spChg>
        <pc:picChg chg="add del">
          <ac:chgData name="Joseph Hill" userId="3ae9f572-e702-4d01-8281-3d92502275bb" providerId="ADAL" clId="{BDBD9C68-D8F8-4692-904A-36B6D57149AA}" dt="2019-07-02T17:14:00.713" v="2" actId="26606"/>
          <ac:picMkLst>
            <pc:docMk/>
            <pc:sldMk cId="3813160226" sldId="267"/>
            <ac:picMk id="6" creationId="{9120E31B-B1E0-4259-859C-FA3D15E5E172}"/>
          </ac:picMkLst>
        </pc:picChg>
        <pc:picChg chg="add mod">
          <ac:chgData name="Joseph Hill" userId="3ae9f572-e702-4d01-8281-3d92502275bb" providerId="ADAL" clId="{BDBD9C68-D8F8-4692-904A-36B6D57149AA}" dt="2019-07-02T17:14:18.122" v="6" actId="14100"/>
          <ac:picMkLst>
            <pc:docMk/>
            <pc:sldMk cId="3813160226" sldId="267"/>
            <ac:picMk id="9" creationId="{9120E31B-B1E0-4259-859C-FA3D15E5E172}"/>
          </ac:picMkLst>
        </pc:picChg>
      </pc:sldChg>
      <pc:sldMasterChg chg="setBg modSldLayout">
        <pc:chgData name="Joseph Hill" userId="3ae9f572-e702-4d01-8281-3d92502275bb" providerId="ADAL" clId="{BDBD9C68-D8F8-4692-904A-36B6D57149AA}" dt="2019-07-02T17:32:36.138" v="317"/>
        <pc:sldMasterMkLst>
          <pc:docMk/>
          <pc:sldMasterMk cId="2327993025" sldId="2147483660"/>
        </pc:sldMasterMkLst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848307733" sldId="2147483661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1694227579" sldId="2147483662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258608491" sldId="2147483663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1609879452" sldId="2147483664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2389064273" sldId="2147483665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4074957376" sldId="2147483666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2778258566" sldId="2147483667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1784303851" sldId="2147483668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4072798360" sldId="2147483669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1280581585" sldId="2147483670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466973947" sldId="2147483671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765648200" sldId="2147483672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410487975" sldId="2147483673"/>
          </pc:sldLayoutMkLst>
        </pc:sldLayoutChg>
        <pc:sldLayoutChg chg="setBg">
          <pc:chgData name="Joseph Hill" userId="3ae9f572-e702-4d01-8281-3d92502275bb" providerId="ADAL" clId="{BDBD9C68-D8F8-4692-904A-36B6D57149AA}" dt="2019-07-02T17:32:36.138" v="317"/>
          <pc:sldLayoutMkLst>
            <pc:docMk/>
            <pc:sldMasterMk cId="2327993025" sldId="2147483660"/>
            <pc:sldLayoutMk cId="3861809841" sldId="2147483674"/>
          </pc:sldLayoutMkLst>
        </pc:sldLayoutChg>
      </pc:sldMasterChg>
    </pc:docChg>
  </pc:docChgLst>
  <pc:docChgLst>
    <pc:chgData name="Joseph Hill" userId="3ae9f572-e702-4d01-8281-3d92502275bb" providerId="ADAL" clId="{DC210106-0DF9-4E68-B26D-8AE21F8CD1DF}"/>
    <pc:docChg chg="custSel modSld">
      <pc:chgData name="Joseph Hill" userId="3ae9f572-e702-4d01-8281-3d92502275bb" providerId="ADAL" clId="{DC210106-0DF9-4E68-B26D-8AE21F8CD1DF}" dt="2019-07-02T18:49:15.725" v="132" actId="1076"/>
      <pc:docMkLst>
        <pc:docMk/>
      </pc:docMkLst>
      <pc:sldChg chg="modSp">
        <pc:chgData name="Joseph Hill" userId="3ae9f572-e702-4d01-8281-3d92502275bb" providerId="ADAL" clId="{DC210106-0DF9-4E68-B26D-8AE21F8CD1DF}" dt="2019-07-02T18:48:21.058" v="73" actId="20577"/>
        <pc:sldMkLst>
          <pc:docMk/>
          <pc:sldMk cId="2176276898" sldId="262"/>
        </pc:sldMkLst>
        <pc:spChg chg="mod">
          <ac:chgData name="Joseph Hill" userId="3ae9f572-e702-4d01-8281-3d92502275bb" providerId="ADAL" clId="{DC210106-0DF9-4E68-B26D-8AE21F8CD1DF}" dt="2019-07-02T18:48:21.058" v="73" actId="20577"/>
          <ac:spMkLst>
            <pc:docMk/>
            <pc:sldMk cId="2176276898" sldId="262"/>
            <ac:spMk id="3" creationId="{5F9AC01E-6943-477B-AA4A-B1FD37E4804B}"/>
          </ac:spMkLst>
        </pc:spChg>
      </pc:sldChg>
      <pc:sldChg chg="addSp delSp modSp">
        <pc:chgData name="Joseph Hill" userId="3ae9f572-e702-4d01-8281-3d92502275bb" providerId="ADAL" clId="{DC210106-0DF9-4E68-B26D-8AE21F8CD1DF}" dt="2019-07-02T18:49:15.725" v="132" actId="1076"/>
        <pc:sldMkLst>
          <pc:docMk/>
          <pc:sldMk cId="1301264682" sldId="265"/>
        </pc:sldMkLst>
        <pc:spChg chg="mod">
          <ac:chgData name="Joseph Hill" userId="3ae9f572-e702-4d01-8281-3d92502275bb" providerId="ADAL" clId="{DC210106-0DF9-4E68-B26D-8AE21F8CD1DF}" dt="2019-07-02T18:49:04.340" v="130" actId="20577"/>
          <ac:spMkLst>
            <pc:docMk/>
            <pc:sldMk cId="1301264682" sldId="265"/>
            <ac:spMk id="3" creationId="{C72731A9-861F-4CAF-8ACF-2D82EFAE939E}"/>
          </ac:spMkLst>
        </pc:spChg>
        <pc:graphicFrameChg chg="add del mod">
          <ac:chgData name="Joseph Hill" userId="3ae9f572-e702-4d01-8281-3d92502275bb" providerId="ADAL" clId="{DC210106-0DF9-4E68-B26D-8AE21F8CD1DF}" dt="2019-07-02T18:43:46.357" v="2"/>
          <ac:graphicFrameMkLst>
            <pc:docMk/>
            <pc:sldMk cId="1301264682" sldId="265"/>
            <ac:graphicFrameMk id="4" creationId="{A4D6C32F-165E-4F81-8F2E-64E6446AFCE6}"/>
          </ac:graphicFrameMkLst>
        </pc:graphicFrameChg>
        <pc:picChg chg="add mod">
          <ac:chgData name="Joseph Hill" userId="3ae9f572-e702-4d01-8281-3d92502275bb" providerId="ADAL" clId="{DC210106-0DF9-4E68-B26D-8AE21F8CD1DF}" dt="2019-07-02T18:49:09.940" v="131" actId="1076"/>
          <ac:picMkLst>
            <pc:docMk/>
            <pc:sldMk cId="1301264682" sldId="265"/>
            <ac:picMk id="6" creationId="{7F9F282B-3F5F-46C9-8D6C-364678ECA48B}"/>
          </ac:picMkLst>
        </pc:picChg>
        <pc:picChg chg="add mod">
          <ac:chgData name="Joseph Hill" userId="3ae9f572-e702-4d01-8281-3d92502275bb" providerId="ADAL" clId="{DC210106-0DF9-4E68-B26D-8AE21F8CD1DF}" dt="2019-07-02T18:49:15.725" v="132" actId="1076"/>
          <ac:picMkLst>
            <pc:docMk/>
            <pc:sldMk cId="1301264682" sldId="265"/>
            <ac:picMk id="8" creationId="{56D505A8-55CA-4640-90EF-FF60FAB71D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0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8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73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48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0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7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6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5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BF33-E0C3-43DE-88E9-21DEDB3A743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0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4F0BF33-E0C3-43DE-88E9-21DEDB3A743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9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4F0BF33-E0C3-43DE-88E9-21DEDB3A7435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CB0C1A1-A223-4062-83E6-95F078A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93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C1DC1-3ECE-4981-A442-E11706EA4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725271"/>
            <a:ext cx="10572000" cy="2189254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Calendar Share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94EEB-5047-4707-838F-89B920726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683230"/>
            <a:ext cx="10572000" cy="1881172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en-US" sz="2000" dirty="0"/>
              <a:t>Group 9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9552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F94F-97A8-4801-9056-6600C14F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31A9-861F-4CAF-8ACF-2D82EFAE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297" y="1750946"/>
            <a:ext cx="10554574" cy="3636511"/>
          </a:xfrm>
        </p:spPr>
        <p:txBody>
          <a:bodyPr/>
          <a:lstStyle/>
          <a:p>
            <a:r>
              <a:rPr lang="en-US" dirty="0"/>
              <a:t>Flutter – mobile application framework</a:t>
            </a:r>
          </a:p>
          <a:p>
            <a:r>
              <a:rPr lang="en-US" dirty="0"/>
              <a:t>Dart – programming language for Flutter </a:t>
            </a:r>
          </a:p>
          <a:p>
            <a:endParaRPr lang="en-US" dirty="0"/>
          </a:p>
          <a:p>
            <a:r>
              <a:rPr lang="en-US" dirty="0"/>
              <a:t>Target Mobile OS - Android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F282B-3F5F-46C9-8D6C-364678ECA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443" y="2412682"/>
            <a:ext cx="2032635" cy="1016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D505A8-55CA-4640-90EF-FF60FAB71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443" y="4090736"/>
            <a:ext cx="2032635" cy="91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64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9120E31B-B1E0-4259-859C-FA3D15E5E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40" y="271270"/>
            <a:ext cx="11531600" cy="64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6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1186-7D9B-493D-AFB5-35A9F27B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69FEE-044D-45E9-9F7C-94DBBA9D2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businesses can promote their events to local users</a:t>
            </a:r>
          </a:p>
          <a:p>
            <a:r>
              <a:rPr lang="en-US" dirty="0"/>
              <a:t>Advertisements for popular upcoming events</a:t>
            </a:r>
          </a:p>
          <a:p>
            <a:r>
              <a:rPr lang="en-US" dirty="0"/>
              <a:t>Booking service, </a:t>
            </a:r>
            <a:r>
              <a:rPr lang="en-US"/>
              <a:t>event insurance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54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67FDE-8EF9-4272-A6FD-F807C08B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Questions?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AB069338-0EF0-44D2-9A13-502363118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5554" y="643465"/>
            <a:ext cx="5397897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7375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87FC6-5FD8-491C-9A9B-9A8081FB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BEFF-EA94-4F9F-BB61-6E18EAF5F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Joseph Hill – Project Manager/Backend</a:t>
            </a:r>
          </a:p>
          <a:p>
            <a:pPr marL="0" indent="0">
              <a:buNone/>
            </a:pPr>
            <a:r>
              <a:rPr lang="en-US" dirty="0"/>
              <a:t> Robert Law – Backend</a:t>
            </a:r>
          </a:p>
          <a:p>
            <a:pPr marL="0" indent="0">
              <a:buNone/>
            </a:pPr>
            <a:r>
              <a:rPr lang="en-US" dirty="0"/>
              <a:t> Barry Latour – Web Frontend</a:t>
            </a:r>
          </a:p>
          <a:p>
            <a:pPr marL="0" indent="0">
              <a:buNone/>
            </a:pPr>
            <a:r>
              <a:rPr lang="en-US" dirty="0"/>
              <a:t> Jacob </a:t>
            </a:r>
            <a:r>
              <a:rPr lang="en-US" dirty="0" err="1"/>
              <a:t>Haake</a:t>
            </a:r>
            <a:r>
              <a:rPr lang="en-US" dirty="0"/>
              <a:t> – Web Frontend and Security</a:t>
            </a:r>
          </a:p>
          <a:p>
            <a:pPr marL="0" indent="0">
              <a:buNone/>
            </a:pPr>
            <a:r>
              <a:rPr lang="en-US" dirty="0"/>
              <a:t> Joel Robertson – Mobile</a:t>
            </a:r>
          </a:p>
          <a:p>
            <a:pPr marL="0" indent="0">
              <a:buNone/>
            </a:pPr>
            <a:r>
              <a:rPr lang="en-US" dirty="0"/>
              <a:t> Miguel Cordero - Mobile</a:t>
            </a:r>
          </a:p>
        </p:txBody>
      </p:sp>
    </p:spTree>
    <p:extLst>
      <p:ext uri="{BB962C8B-B14F-4D97-AF65-F5344CB8AC3E}">
        <p14:creationId xmlns:p14="http://schemas.microsoft.com/office/powerpoint/2010/main" val="396701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8194-EB55-4029-9088-9477D480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9FFDC-69BE-4D41-B1AD-41C184FBD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28020"/>
            <a:ext cx="10554574" cy="3636511"/>
          </a:xfrm>
        </p:spPr>
        <p:txBody>
          <a:bodyPr/>
          <a:lstStyle/>
          <a:p>
            <a:r>
              <a:rPr lang="en-US" dirty="0"/>
              <a:t>Event driven platform designed to help users be more engaged in their community</a:t>
            </a:r>
          </a:p>
          <a:p>
            <a:r>
              <a:rPr lang="en-US" dirty="0"/>
              <a:t>Create or join groups to share events</a:t>
            </a:r>
          </a:p>
          <a:p>
            <a:r>
              <a:rPr lang="en-US" dirty="0"/>
              <a:t>Add friends and invite them to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6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0E37-F199-422D-8A85-87DF8355C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Use Case Diagram</a:t>
            </a:r>
          </a:p>
        </p:txBody>
      </p:sp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17DF9C93-9487-4762-9B42-8C7D54206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60" y="2314074"/>
            <a:ext cx="9103360" cy="434979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0326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B31B5-9174-440D-BCB8-3CC9B5B0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Entity Relationship Diagram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3E7A1-2990-4258-95AA-F9999817D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54" y="1049627"/>
            <a:ext cx="5876744" cy="476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95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C9BC-251F-40D4-B67F-9949302A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34C82-C068-40A2-99DB-9650120B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610744"/>
            <a:ext cx="10554574" cy="3636511"/>
          </a:xfrm>
        </p:spPr>
        <p:txBody>
          <a:bodyPr/>
          <a:lstStyle/>
          <a:p>
            <a:r>
              <a:rPr lang="en-US" dirty="0"/>
              <a:t>MongoDB – NoSQL Database</a:t>
            </a:r>
          </a:p>
          <a:p>
            <a:r>
              <a:rPr lang="en-US" dirty="0"/>
              <a:t>Nodejs – JavaScript runtime</a:t>
            </a:r>
          </a:p>
          <a:p>
            <a:r>
              <a:rPr lang="en-US" dirty="0"/>
              <a:t>Express – Web framework</a:t>
            </a:r>
          </a:p>
          <a:p>
            <a:r>
              <a:rPr lang="en-US" dirty="0"/>
              <a:t>Heroku – cloud hosting platform</a:t>
            </a:r>
          </a:p>
          <a:p>
            <a:r>
              <a:rPr lang="en-US" dirty="0"/>
              <a:t>OAuth – secure access to application data</a:t>
            </a:r>
          </a:p>
          <a:p>
            <a:r>
              <a:rPr lang="en-US" dirty="0"/>
              <a:t>Postman – API testing</a:t>
            </a:r>
          </a:p>
        </p:txBody>
      </p:sp>
    </p:spTree>
    <p:extLst>
      <p:ext uri="{BB962C8B-B14F-4D97-AF65-F5344CB8AC3E}">
        <p14:creationId xmlns:p14="http://schemas.microsoft.com/office/powerpoint/2010/main" val="424631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78556-68CD-4EDE-A652-F06E69D2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Web Prototype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C6586-576A-4FBB-821B-E359F161F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321" y="202887"/>
            <a:ext cx="6386166" cy="641825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47825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4EBD-2A99-4C0A-AF49-1FD04115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AC01E-6943-477B-AA4A-B1FD37E48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03" y="2297702"/>
            <a:ext cx="10554574" cy="3636511"/>
          </a:xfrm>
        </p:spPr>
        <p:txBody>
          <a:bodyPr/>
          <a:lstStyle/>
          <a:p>
            <a:r>
              <a:rPr lang="en-US" dirty="0"/>
              <a:t>React – front end framework</a:t>
            </a:r>
          </a:p>
          <a:p>
            <a:r>
              <a:rPr lang="en-US" dirty="0" err="1"/>
              <a:t>mdbootstrap</a:t>
            </a:r>
            <a:r>
              <a:rPr lang="en-US" dirty="0"/>
              <a:t> – bootstrap components for React</a:t>
            </a:r>
          </a:p>
          <a:p>
            <a:r>
              <a:rPr lang="en-US" dirty="0"/>
              <a:t>Bcrypt.js – hash and salt passwords</a:t>
            </a:r>
          </a:p>
          <a:p>
            <a:r>
              <a:rPr lang="en-US" dirty="0" err="1"/>
              <a:t>Axios</a:t>
            </a:r>
            <a:r>
              <a:rPr lang="en-US" dirty="0"/>
              <a:t> – https client</a:t>
            </a:r>
          </a:p>
          <a:p>
            <a:r>
              <a:rPr lang="en-US" dirty="0"/>
              <a:t>Passport.js – authentication with Facebook, Google+ LinkedIn</a:t>
            </a:r>
          </a:p>
          <a:p>
            <a:r>
              <a:rPr lang="en-US" dirty="0"/>
              <a:t>Mocha.js – JavaScript test framework</a:t>
            </a:r>
          </a:p>
        </p:txBody>
      </p:sp>
    </p:spTree>
    <p:extLst>
      <p:ext uri="{BB962C8B-B14F-4D97-AF65-F5344CB8AC3E}">
        <p14:creationId xmlns:p14="http://schemas.microsoft.com/office/powerpoint/2010/main" val="217627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15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813EC2-1028-43E0-94FB-F5B3926C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Mobile Prototype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3A18D-08C7-4A31-ADAF-2427D3345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00" y="233680"/>
            <a:ext cx="3762648" cy="40091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807CC4-D1E1-43BB-B475-957B721AE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616" y="233680"/>
            <a:ext cx="4127443" cy="40091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45916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195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Quotable</vt:lpstr>
      <vt:lpstr>Calendar Share</vt:lpstr>
      <vt:lpstr>Team Roles</vt:lpstr>
      <vt:lpstr>Application Explanation</vt:lpstr>
      <vt:lpstr>Use Case Diagram</vt:lpstr>
      <vt:lpstr>Entity Relationship Diagram</vt:lpstr>
      <vt:lpstr>Backend Technology</vt:lpstr>
      <vt:lpstr>Web Prototype</vt:lpstr>
      <vt:lpstr>Web Technology</vt:lpstr>
      <vt:lpstr>Mobile Prototype</vt:lpstr>
      <vt:lpstr>Mobile Technology</vt:lpstr>
      <vt:lpstr>PowerPoint Presentation</vt:lpstr>
      <vt:lpstr>Monetization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Calendar Share</dc:title>
  <dc:creator>Joseph Hill</dc:creator>
  <cp:lastModifiedBy>Joseph Hill</cp:lastModifiedBy>
  <cp:revision>1</cp:revision>
  <dcterms:created xsi:type="dcterms:W3CDTF">2019-07-02T18:41:58Z</dcterms:created>
  <dcterms:modified xsi:type="dcterms:W3CDTF">2019-07-02T18:49:18Z</dcterms:modified>
</cp:coreProperties>
</file>