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D9C68-D8F8-4692-904A-36B6D57149AA}" v="1482" dt="2019-07-02T18:37:12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BDBD9C68-D8F8-4692-904A-36B6D57149AA}"/>
    <pc:docChg chg="undo custSel mod modSld modMainMaster">
      <pc:chgData name="Joseph Hill" userId="3ae9f572-e702-4d01-8281-3d92502275bb" providerId="ADAL" clId="{BDBD9C68-D8F8-4692-904A-36B6D57149AA}" dt="2019-07-02T18:37:12.834" v="1481" actId="20577"/>
      <pc:docMkLst>
        <pc:docMk/>
      </pc:docMkLst>
      <pc:sldChg chg="setBg">
        <pc:chgData name="Joseph Hill" userId="3ae9f572-e702-4d01-8281-3d92502275bb" providerId="ADAL" clId="{BDBD9C68-D8F8-4692-904A-36B6D57149AA}" dt="2019-07-02T17:32:36.138" v="317"/>
        <pc:sldMkLst>
          <pc:docMk/>
          <pc:sldMk cId="1009552328" sldId="256"/>
        </pc:sldMkLst>
      </pc:sldChg>
      <pc:sldChg chg="addSp modSp mod setBg">
        <pc:chgData name="Joseph Hill" userId="3ae9f572-e702-4d01-8281-3d92502275bb" providerId="ADAL" clId="{BDBD9C68-D8F8-4692-904A-36B6D57149AA}" dt="2019-07-02T17:32:36.138" v="317"/>
        <pc:sldMkLst>
          <pc:docMk/>
          <pc:sldMk cId="3967015226" sldId="257"/>
        </pc:sldMkLst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2" creationId="{AAC87FC6-5FD8-491C-9A9B-9A8081FB7A0F}"/>
          </ac:spMkLst>
        </pc:spChg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3" creationId="{7172BEFF-EA94-4F9F-BB61-6E18EAF5F890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8" creationId="{089A69AF-D57B-49B4-886C-D4A5DC194421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10" creationId="{CABDC08D-6093-4397-92D4-54D00E2BB1C2}"/>
          </ac:spMkLst>
        </pc:spChg>
      </pc:sldChg>
      <pc:sldChg chg="modSp">
        <pc:chgData name="Joseph Hill" userId="3ae9f572-e702-4d01-8281-3d92502275bb" providerId="ADAL" clId="{BDBD9C68-D8F8-4692-904A-36B6D57149AA}" dt="2019-07-02T18:01:42.360" v="952" actId="1076"/>
        <pc:sldMkLst>
          <pc:docMk/>
          <pc:sldMk cId="1113767207" sldId="258"/>
        </pc:sldMkLst>
        <pc:spChg chg="mod">
          <ac:chgData name="Joseph Hill" userId="3ae9f572-e702-4d01-8281-3d92502275bb" providerId="ADAL" clId="{BDBD9C68-D8F8-4692-904A-36B6D57149AA}" dt="2019-07-02T18:01:42.360" v="952" actId="1076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BDBD9C68-D8F8-4692-904A-36B6D57149AA}" dt="2019-07-02T17:32:36.138" v="317"/>
        <pc:sldMkLst>
          <pc:docMk/>
          <pc:sldMk cId="1503260020" sldId="259"/>
        </pc:sldMkLst>
        <pc:spChg chg="mod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2" creationId="{BC380E37-F199-422D-8A85-87DF8355CA8A}"/>
          </ac:spMkLst>
        </pc:spChg>
        <pc:spChg chg="add del">
          <ac:chgData name="Joseph Hill" userId="3ae9f572-e702-4d01-8281-3d92502275bb" providerId="ADAL" clId="{BDBD9C68-D8F8-4692-904A-36B6D57149AA}" dt="2019-07-02T17:28:29.933" v="233" actId="26606"/>
          <ac:spMkLst>
            <pc:docMk/>
            <pc:sldMk cId="1503260020" sldId="259"/>
            <ac:spMk id="3" creationId="{86C64146-2A3B-4768-BD2F-6E6F7EE37C1A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6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8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9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2" creationId="{AFB83730-58A8-42CA-90B3-5D5D2D1B00BC}"/>
          </ac:spMkLst>
        </pc:spChg>
        <pc:spChg chg="add del">
          <ac:chgData name="Joseph Hill" userId="3ae9f572-e702-4d01-8281-3d92502275bb" providerId="ADAL" clId="{BDBD9C68-D8F8-4692-904A-36B6D57149AA}" dt="2019-07-02T17:28:54.097" v="236"/>
          <ac:spMkLst>
            <pc:docMk/>
            <pc:sldMk cId="1503260020" sldId="259"/>
            <ac:spMk id="13" creationId="{0D6DE939-C50E-426C-9993-3406D8FB0DCA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4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5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6" creationId="{B7743172-17A8-4FA4-8434-B813E03B7665}"/>
          </ac:spMkLst>
        </pc:spChg>
        <pc:picChg chg="add del">
          <ac:chgData name="Joseph Hill" userId="3ae9f572-e702-4d01-8281-3d92502275bb" providerId="ADAL" clId="{BDBD9C68-D8F8-4692-904A-36B6D57149AA}" dt="2019-07-02T17:28:29.933" v="233" actId="26606"/>
          <ac:picMkLst>
            <pc:docMk/>
            <pc:sldMk cId="1503260020" sldId="259"/>
            <ac:picMk id="4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5.093" v="230" actId="26606"/>
          <ac:picMkLst>
            <pc:docMk/>
            <pc:sldMk cId="1503260020" sldId="259"/>
            <ac:picMk id="7" creationId="{17DF9C93-9487-4762-9B42-8C7D54206F6C}"/>
          </ac:picMkLst>
        </pc:picChg>
        <pc:picChg chg="add del mod">
          <ac:chgData name="Joseph Hill" userId="3ae9f572-e702-4d01-8281-3d92502275bb" providerId="ADAL" clId="{BDBD9C68-D8F8-4692-904A-36B6D57149AA}" dt="2019-07-02T17:28:49.825" v="235" actId="26606"/>
          <ac:picMkLst>
            <pc:docMk/>
            <pc:sldMk cId="1503260020" sldId="259"/>
            <ac:picMk id="11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8.787" v="232" actId="26606"/>
          <ac:picMkLst>
            <pc:docMk/>
            <pc:sldMk cId="1503260020" sldId="259"/>
            <ac:picMk id="17" creationId="{17DF9C93-9487-4762-9B42-8C7D54206F6C}"/>
          </ac:picMkLst>
        </pc:picChg>
        <pc:picChg chg="add mod">
          <ac:chgData name="Joseph Hill" userId="3ae9f572-e702-4d01-8281-3d92502275bb" providerId="ADAL" clId="{BDBD9C68-D8F8-4692-904A-36B6D57149AA}" dt="2019-07-02T17:29:08.665" v="240" actId="14100"/>
          <ac:picMkLst>
            <pc:docMk/>
            <pc:sldMk cId="1503260020" sldId="259"/>
            <ac:picMk id="18" creationId="{17DF9C93-9487-4762-9B42-8C7D54206F6C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33:51.757" v="331" actId="14100"/>
        <pc:sldMkLst>
          <pc:docMk/>
          <pc:sldMk cId="2862495603" sldId="260"/>
        </pc:sldMkLst>
        <pc:spChg chg="mo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" creationId="{4B2B31B5-9174-440D-BCB8-3CC9B5B0080E}"/>
          </ac:spMkLst>
        </pc:spChg>
        <pc:spChg chg="del">
          <ac:chgData name="Joseph Hill" userId="3ae9f572-e702-4d01-8281-3d92502275bb" providerId="ADAL" clId="{BDBD9C68-D8F8-4692-904A-36B6D57149AA}" dt="2019-07-02T17:31:23.830" v="241"/>
          <ac:spMkLst>
            <pc:docMk/>
            <pc:sldMk cId="2862495603" sldId="260"/>
            <ac:spMk id="3" creationId="{94437380-E270-4B93-B016-B8049A3A2274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5" creationId="{4CE1233C-FD2F-489E-BFDE-086F5FED6491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0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2" creationId="{9674F1F8-962D-4FF5-B378-D9D2FFDFD27E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4" creationId="{C701CDB4-05E2-481A-9165-2455B6FE22A8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6" creationId="{93C43E0F-EC0A-4928-BA40-42313C09961E}"/>
          </ac:spMkLst>
        </pc:spChg>
        <pc:picChg chg="add del">
          <ac:chgData name="Joseph Hill" userId="3ae9f572-e702-4d01-8281-3d92502275bb" providerId="ADAL" clId="{BDBD9C68-D8F8-4692-904A-36B6D57149AA}" dt="2019-07-02T17:31:29.773" v="243"/>
          <ac:picMkLst>
            <pc:docMk/>
            <pc:sldMk cId="2862495603" sldId="260"/>
            <ac:picMk id="4" creationId="{1CA706E1-8464-49B9-A72F-8343F6F0F5D2}"/>
          </ac:picMkLst>
        </pc:picChg>
        <pc:picChg chg="add del">
          <ac:chgData name="Joseph Hill" userId="3ae9f572-e702-4d01-8281-3d92502275bb" providerId="ADAL" clId="{BDBD9C68-D8F8-4692-904A-36B6D57149AA}" dt="2019-07-02T17:31:38.090" v="245"/>
          <ac:picMkLst>
            <pc:docMk/>
            <pc:sldMk cId="2862495603" sldId="260"/>
            <ac:picMk id="5" creationId="{315EE29B-6D30-42D3-8641-4DE243F92929}"/>
          </ac:picMkLst>
        </pc:picChg>
        <pc:picChg chg="add mod">
          <ac:chgData name="Joseph Hill" userId="3ae9f572-e702-4d01-8281-3d92502275bb" providerId="ADAL" clId="{BDBD9C68-D8F8-4692-904A-36B6D57149AA}" dt="2019-07-02T17:33:51.757" v="331" actId="14100"/>
          <ac:picMkLst>
            <pc:docMk/>
            <pc:sldMk cId="2862495603" sldId="260"/>
            <ac:picMk id="6" creationId="{D9F3E7A1-2990-4258-95AA-F9999817DDAD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46:53.442" v="583" actId="14100"/>
        <pc:sldMkLst>
          <pc:docMk/>
          <pc:sldMk cId="3447825024" sldId="261"/>
        </pc:sldMkLst>
        <pc:spChg chg="mo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" creationId="{D6878556-68CD-4EDE-A652-F06E69D20522}"/>
          </ac:spMkLst>
        </pc:spChg>
        <pc:spChg chg="del">
          <ac:chgData name="Joseph Hill" userId="3ae9f572-e702-4d01-8281-3d92502275bb" providerId="ADAL" clId="{BDBD9C68-D8F8-4692-904A-36B6D57149AA}" dt="2019-07-02T17:45:49.703" v="567" actId="931"/>
          <ac:spMkLst>
            <pc:docMk/>
            <pc:sldMk cId="3447825024" sldId="261"/>
            <ac:spMk id="3" creationId="{5939AE3B-19F9-4957-8DC0-F54B4B6B5B49}"/>
          </ac:spMkLst>
        </pc:spChg>
        <pc:spChg chg="add del">
          <ac:chgData name="Joseph Hill" userId="3ae9f572-e702-4d01-8281-3d92502275bb" providerId="ADAL" clId="{BDBD9C68-D8F8-4692-904A-36B6D57149AA}" dt="2019-07-02T17:46:05.827" v="569" actId="26606"/>
          <ac:spMkLst>
            <pc:docMk/>
            <pc:sldMk cId="3447825024" sldId="261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2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3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4" creationId="{C701CDB4-05E2-481A-9165-2455B6FE22A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6" creationId="{93C43E0F-EC0A-4928-BA40-42313C09961E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8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9" creationId="{B7743172-17A8-4FA4-8434-B813E03B7665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0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5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7" creationId="{93C43E0F-EC0A-4928-BA40-42313C09961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8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9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30" creationId="{C701CDB4-05E2-481A-9165-2455B6FE22A8}"/>
          </ac:spMkLst>
        </pc:spChg>
        <pc:picChg chg="add mod">
          <ac:chgData name="Joseph Hill" userId="3ae9f572-e702-4d01-8281-3d92502275bb" providerId="ADAL" clId="{BDBD9C68-D8F8-4692-904A-36B6D57149AA}" dt="2019-07-02T17:46:53.442" v="583" actId="14100"/>
          <ac:picMkLst>
            <pc:docMk/>
            <pc:sldMk cId="3447825024" sldId="261"/>
            <ac:picMk id="5" creationId="{144C6586-576A-4FBB-821B-E359F161F1A2}"/>
          </ac:picMkLst>
        </pc:picChg>
      </pc:sldChg>
      <pc:sldChg chg="modSp">
        <pc:chgData name="Joseph Hill" userId="3ae9f572-e702-4d01-8281-3d92502275bb" providerId="ADAL" clId="{BDBD9C68-D8F8-4692-904A-36B6D57149AA}" dt="2019-07-02T18:04:37.592" v="1066" actId="20577"/>
        <pc:sldMkLst>
          <pc:docMk/>
          <pc:sldMk cId="2176276898" sldId="262"/>
        </pc:sldMkLst>
        <pc:spChg chg="mod">
          <ac:chgData name="Joseph Hill" userId="3ae9f572-e702-4d01-8281-3d92502275bb" providerId="ADAL" clId="{BDBD9C68-D8F8-4692-904A-36B6D57149AA}" dt="2019-07-02T18:04:37.592" v="1066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BDBD9C68-D8F8-4692-904A-36B6D57149AA}" dt="2019-07-02T18:22:12.942" v="1414" actId="20577"/>
        <pc:sldMkLst>
          <pc:docMk/>
          <pc:sldMk cId="4246317528" sldId="263"/>
        </pc:sldMkLst>
        <pc:spChg chg="mod">
          <ac:chgData name="Joseph Hill" userId="3ae9f572-e702-4d01-8281-3d92502275bb" providerId="ADAL" clId="{BDBD9C68-D8F8-4692-904A-36B6D57149AA}" dt="2019-07-02T18:22:12.942" v="1414" actId="20577"/>
          <ac:spMkLst>
            <pc:docMk/>
            <pc:sldMk cId="4246317528" sldId="263"/>
            <ac:spMk id="3" creationId="{C1734C82-C068-40A2-99DB-9650120BE84B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8:08:19.723" v="1153" actId="14100"/>
        <pc:sldMkLst>
          <pc:docMk/>
          <pc:sldMk cId="1845916687" sldId="264"/>
        </pc:sldMkLst>
        <pc:spChg chg="mo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" creationId="{66813EC2-1028-43E0-94FB-F5B3926CA701}"/>
          </ac:spMkLst>
        </pc:spChg>
        <pc:spChg chg="del">
          <ac:chgData name="Joseph Hill" userId="3ae9f572-e702-4d01-8281-3d92502275bb" providerId="ADAL" clId="{BDBD9C68-D8F8-4692-904A-36B6D57149AA}" dt="2019-07-02T17:47:44.051" v="584"/>
          <ac:spMkLst>
            <pc:docMk/>
            <pc:sldMk cId="1845916687" sldId="264"/>
            <ac:spMk id="3" creationId="{5A581D16-E0CD-41D2-8E75-46D265FBCA4C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2" creationId="{11114F18-D12D-43C6-895F-5BA92C290CC1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4" creationId="{426744B4-184B-4EE0-82A8-5A4CAEEDD23C}"/>
          </ac:spMkLst>
        </pc:spChg>
        <pc:spChg chg="ad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1" creationId="{11114F18-D12D-43C6-895F-5BA92C290CC1}"/>
          </ac:spMkLst>
        </pc:spChg>
        <pc:grpChg chg="add del">
          <ac:chgData name="Joseph Hill" userId="3ae9f572-e702-4d01-8281-3d92502275bb" providerId="ADAL" clId="{BDBD9C68-D8F8-4692-904A-36B6D57149AA}" dt="2019-07-02T17:49:50.357" v="592" actId="26606"/>
          <ac:grpSpMkLst>
            <pc:docMk/>
            <pc:sldMk cId="1845916687" sldId="264"/>
            <ac:grpSpMk id="16" creationId="{E17C15A5-89C5-4909-903C-AC859B8314BA}"/>
          </ac:grpSpMkLst>
        </pc:grpChg>
        <pc:grpChg chg="add">
          <ac:chgData name="Joseph Hill" userId="3ae9f572-e702-4d01-8281-3d92502275bb" providerId="ADAL" clId="{BDBD9C68-D8F8-4692-904A-36B6D57149AA}" dt="2019-07-02T17:49:50.398" v="593" actId="26606"/>
          <ac:grpSpMkLst>
            <pc:docMk/>
            <pc:sldMk cId="1845916687" sldId="264"/>
            <ac:grpSpMk id="22" creationId="{DE2DD4A6-DC96-421E-9E1C-7CD0D26814F8}"/>
          </ac:grpSpMkLst>
        </pc:grpChg>
        <pc:picChg chg="add mod">
          <ac:chgData name="Joseph Hill" userId="3ae9f572-e702-4d01-8281-3d92502275bb" providerId="ADAL" clId="{BDBD9C68-D8F8-4692-904A-36B6D57149AA}" dt="2019-07-02T17:49:58.874" v="595" actId="14100"/>
          <ac:picMkLst>
            <pc:docMk/>
            <pc:sldMk cId="1845916687" sldId="264"/>
            <ac:picMk id="5" creationId="{D333A18D-08C7-4A31-ADAF-2427D3345BDE}"/>
          </ac:picMkLst>
        </pc:picChg>
        <pc:picChg chg="add mod">
          <ac:chgData name="Joseph Hill" userId="3ae9f572-e702-4d01-8281-3d92502275bb" providerId="ADAL" clId="{BDBD9C68-D8F8-4692-904A-36B6D57149AA}" dt="2019-07-02T18:08:19.723" v="1153" actId="14100"/>
          <ac:picMkLst>
            <pc:docMk/>
            <pc:sldMk cId="1845916687" sldId="264"/>
            <ac:picMk id="7" creationId="{23807CC4-D1E1-43BB-B475-957B721AED3C}"/>
          </ac:picMkLst>
        </pc:picChg>
      </pc:sldChg>
      <pc:sldChg chg="modSp">
        <pc:chgData name="Joseph Hill" userId="3ae9f572-e702-4d01-8281-3d92502275bb" providerId="ADAL" clId="{BDBD9C68-D8F8-4692-904A-36B6D57149AA}" dt="2019-07-02T17:51:31.486" v="735" actId="20577"/>
        <pc:sldMkLst>
          <pc:docMk/>
          <pc:sldMk cId="1301264682" sldId="265"/>
        </pc:sldMkLst>
        <pc:spChg chg="mod">
          <ac:chgData name="Joseph Hill" userId="3ae9f572-e702-4d01-8281-3d92502275bb" providerId="ADAL" clId="{BDBD9C68-D8F8-4692-904A-36B6D57149AA}" dt="2019-07-02T17:51:31.486" v="735" actId="20577"/>
          <ac:spMkLst>
            <pc:docMk/>
            <pc:sldMk cId="1301264682" sldId="265"/>
            <ac:spMk id="3" creationId="{C72731A9-861F-4CAF-8ACF-2D82EFAE939E}"/>
          </ac:spMkLst>
        </pc:spChg>
      </pc:sldChg>
      <pc:sldChg chg="modSp">
        <pc:chgData name="Joseph Hill" userId="3ae9f572-e702-4d01-8281-3d92502275bb" providerId="ADAL" clId="{BDBD9C68-D8F8-4692-904A-36B6D57149AA}" dt="2019-07-02T18:37:12.834" v="1481" actId="20577"/>
        <pc:sldMkLst>
          <pc:docMk/>
          <pc:sldMk cId="2096254347" sldId="266"/>
        </pc:sldMkLst>
        <pc:spChg chg="mod">
          <ac:chgData name="Joseph Hill" userId="3ae9f572-e702-4d01-8281-3d92502275bb" providerId="ADAL" clId="{BDBD9C68-D8F8-4692-904A-36B6D57149AA}" dt="2019-07-02T18:37:12.834" v="1481" actId="20577"/>
          <ac:spMkLst>
            <pc:docMk/>
            <pc:sldMk cId="2096254347" sldId="266"/>
            <ac:spMk id="3" creationId="{91B69FEE-044D-45E9-9F7C-94DBBA9D2D6F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7:32:36.138" v="317"/>
        <pc:sldMkLst>
          <pc:docMk/>
          <pc:sldMk cId="3813160226" sldId="267"/>
        </pc:sldMkLst>
        <pc:spChg chg="del">
          <ac:chgData name="Joseph Hill" userId="3ae9f572-e702-4d01-8281-3d92502275bb" providerId="ADAL" clId="{BDBD9C68-D8F8-4692-904A-36B6D57149AA}" dt="2019-07-02T17:13:41.341" v="0" actId="478"/>
          <ac:spMkLst>
            <pc:docMk/>
            <pc:sldMk cId="3813160226" sldId="267"/>
            <ac:spMk id="2" creationId="{A38F36BA-6395-49B3-828B-155EF3ECA212}"/>
          </ac:spMkLst>
        </pc:spChg>
        <pc:spChg chg="del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3" creationId="{0DEB7985-C913-4D04-A05A-0F77E50550BD}"/>
          </ac:spMkLst>
        </pc:spChg>
        <pc:spChg chg="add del mo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5" creationId="{66ED8116-61CD-48A0-897D-2C6358985A68}"/>
          </ac:spMkLst>
        </pc:spChg>
        <pc:spChg chg="ad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12" creationId="{6A01907A-BF04-440F-BA0D-49BC9627344C}"/>
          </ac:spMkLst>
        </pc:spChg>
        <pc:picChg chg="add del">
          <ac:chgData name="Joseph Hill" userId="3ae9f572-e702-4d01-8281-3d92502275bb" providerId="ADAL" clId="{BDBD9C68-D8F8-4692-904A-36B6D57149AA}" dt="2019-07-02T17:14:00.713" v="2" actId="26606"/>
          <ac:picMkLst>
            <pc:docMk/>
            <pc:sldMk cId="3813160226" sldId="267"/>
            <ac:picMk id="6" creationId="{9120E31B-B1E0-4259-859C-FA3D15E5E172}"/>
          </ac:picMkLst>
        </pc:picChg>
        <pc:picChg chg="add mod">
          <ac:chgData name="Joseph Hill" userId="3ae9f572-e702-4d01-8281-3d92502275bb" providerId="ADAL" clId="{BDBD9C68-D8F8-4692-904A-36B6D57149AA}" dt="2019-07-02T17:14:18.122" v="6" actId="14100"/>
          <ac:picMkLst>
            <pc:docMk/>
            <pc:sldMk cId="3813160226" sldId="267"/>
            <ac:picMk id="9" creationId="{9120E31B-B1E0-4259-859C-FA3D15E5E172}"/>
          </ac:picMkLst>
        </pc:picChg>
      </pc:sldChg>
      <pc:sldMasterChg chg="setBg modSldLayout">
        <pc:chgData name="Joseph Hill" userId="3ae9f572-e702-4d01-8281-3d92502275bb" providerId="ADAL" clId="{BDBD9C68-D8F8-4692-904A-36B6D57149AA}" dt="2019-07-02T17:32:36.138" v="317"/>
        <pc:sldMasterMkLst>
          <pc:docMk/>
          <pc:sldMasterMk cId="2327993025" sldId="2147483660"/>
        </pc:sldMasterMkLst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848307733" sldId="214748366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94227579" sldId="214748366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58608491" sldId="214748366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09879452" sldId="2147483664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389064273" sldId="2147483665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4957376" sldId="2147483666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778258566" sldId="2147483667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784303851" sldId="2147483668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2798360" sldId="2147483669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280581585" sldId="2147483670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66973947" sldId="214748367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765648200" sldId="214748367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10487975" sldId="214748367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3861809841" sldId="21474836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F0BF33-E0C3-43DE-88E9-21DEDB3A743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1DC1-3ECE-4981-A442-E11706EA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4EEB-5047-4707-838F-89B92072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Group 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5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1A9-861F-4CAF-8ACF-2D82EFAE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7" y="1750946"/>
            <a:ext cx="10554574" cy="3636511"/>
          </a:xfrm>
        </p:spPr>
        <p:txBody>
          <a:bodyPr/>
          <a:lstStyle/>
          <a:p>
            <a:r>
              <a:rPr lang="en-US" dirty="0"/>
              <a:t>Flutter – mobile application framework</a:t>
            </a:r>
          </a:p>
          <a:p>
            <a:r>
              <a:rPr lang="en-US" dirty="0"/>
              <a:t>Target Mobile OS -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120E31B-B1E0-4259-859C-FA3D15E5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271270"/>
            <a:ext cx="11531600" cy="64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186-7D9B-493D-AFB5-35A9F27B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9FEE-044D-45E9-9F7C-94DBBA9D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businesses can promote their events to local users</a:t>
            </a:r>
          </a:p>
          <a:p>
            <a:r>
              <a:rPr lang="en-US" dirty="0"/>
              <a:t>Advertisements for popular upcoming events</a:t>
            </a:r>
          </a:p>
          <a:p>
            <a:r>
              <a:rPr lang="en-US" dirty="0"/>
              <a:t>Booking service, </a:t>
            </a:r>
            <a:r>
              <a:rPr lang="en-US"/>
              <a:t>event insurance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7FC6-5FD8-491C-9A9B-9A8081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BEFF-EA94-4F9F-BB61-6E18EAF5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Joseph Hill – Project Manager/Backend</a:t>
            </a:r>
          </a:p>
          <a:p>
            <a:pPr marL="0" indent="0">
              <a:buNone/>
            </a:pPr>
            <a:r>
              <a:rPr lang="en-US" dirty="0"/>
              <a:t> Robert Law – Backend</a:t>
            </a:r>
          </a:p>
          <a:p>
            <a:pPr marL="0" indent="0">
              <a:buNone/>
            </a:pPr>
            <a:r>
              <a:rPr lang="en-US" dirty="0"/>
              <a:t> Barry Latour – Web Frontend</a:t>
            </a:r>
          </a:p>
          <a:p>
            <a:pPr marL="0" indent="0">
              <a:buNone/>
            </a:pPr>
            <a:r>
              <a:rPr lang="en-US" dirty="0"/>
              <a:t> Jacob </a:t>
            </a:r>
            <a:r>
              <a:rPr lang="en-US" dirty="0" err="1"/>
              <a:t>Haake</a:t>
            </a:r>
            <a:r>
              <a:rPr lang="en-US" dirty="0"/>
              <a:t> – Web Frontend and Security</a:t>
            </a:r>
          </a:p>
          <a:p>
            <a:pPr marL="0" indent="0">
              <a:buNone/>
            </a:pPr>
            <a:r>
              <a:rPr lang="en-US" dirty="0"/>
              <a:t> Joel Robertson – Mobile</a:t>
            </a:r>
          </a:p>
          <a:p>
            <a:pPr marL="0" indent="0">
              <a:buNone/>
            </a:pPr>
            <a:r>
              <a:rPr lang="en-US" dirty="0"/>
              <a:t> Miguel Cordero - Mobile</a:t>
            </a:r>
          </a:p>
        </p:txBody>
      </p:sp>
    </p:spTree>
    <p:extLst>
      <p:ext uri="{BB962C8B-B14F-4D97-AF65-F5344CB8AC3E}">
        <p14:creationId xmlns:p14="http://schemas.microsoft.com/office/powerpoint/2010/main" val="396701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8194-EB55-4029-9088-9477D48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FDC-69BE-4D41-B1AD-41C184FB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8020"/>
            <a:ext cx="10554574" cy="3636511"/>
          </a:xfrm>
        </p:spPr>
        <p:txBody>
          <a:bodyPr/>
          <a:lstStyle/>
          <a:p>
            <a:r>
              <a:rPr lang="en-US" dirty="0"/>
              <a:t>Event driven platform designed to help users be more engaged in their community</a:t>
            </a:r>
          </a:p>
          <a:p>
            <a:r>
              <a:rPr lang="en-US" dirty="0"/>
              <a:t>Create or join groups to share events</a:t>
            </a:r>
          </a:p>
          <a:p>
            <a:r>
              <a:rPr lang="en-US" dirty="0"/>
              <a:t>Add friends and invite them to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0E37-F199-422D-8A85-87DF8355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17DF9C93-9487-4762-9B42-8C7D542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2314074"/>
            <a:ext cx="9103360" cy="43497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26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31B5-9174-440D-BCB8-3CC9B5B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Entity Relationship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3E7A1-2990-4258-95AA-F9999817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54" y="1049627"/>
            <a:ext cx="5876744" cy="47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9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C9BC-251F-40D4-B67F-9949302A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C82-C068-40A2-99DB-9650120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US" dirty="0"/>
              <a:t>MongoDB – NoSQL Database</a:t>
            </a:r>
          </a:p>
          <a:p>
            <a:r>
              <a:rPr lang="en-US" dirty="0"/>
              <a:t>Nodejs – JavaScript runtime</a:t>
            </a:r>
          </a:p>
          <a:p>
            <a:r>
              <a:rPr lang="en-US" dirty="0"/>
              <a:t>Express – Web framework</a:t>
            </a:r>
          </a:p>
          <a:p>
            <a:r>
              <a:rPr lang="en-US" dirty="0"/>
              <a:t>Heroku – cloud hosting platform</a:t>
            </a:r>
          </a:p>
          <a:p>
            <a:r>
              <a:rPr lang="en-US" dirty="0"/>
              <a:t>OAuth – secure access to application data</a:t>
            </a:r>
          </a:p>
          <a:p>
            <a:r>
              <a:rPr lang="en-US" dirty="0"/>
              <a:t>Postman – API testing</a:t>
            </a:r>
          </a:p>
        </p:txBody>
      </p:sp>
    </p:spTree>
    <p:extLst>
      <p:ext uri="{BB962C8B-B14F-4D97-AF65-F5344CB8AC3E}">
        <p14:creationId xmlns:p14="http://schemas.microsoft.com/office/powerpoint/2010/main" val="42463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78556-68CD-4EDE-A652-F06E69D2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Web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C6586-576A-4FBB-821B-E359F161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1" y="202887"/>
            <a:ext cx="6386166" cy="64182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782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EBD-2A99-4C0A-AF49-1FD04115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C01E-6943-477B-AA4A-B1FD37E4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03" y="2297702"/>
            <a:ext cx="10554574" cy="3636511"/>
          </a:xfrm>
        </p:spPr>
        <p:txBody>
          <a:bodyPr/>
          <a:lstStyle/>
          <a:p>
            <a:r>
              <a:rPr lang="en-US" dirty="0"/>
              <a:t>React – front end framework</a:t>
            </a:r>
          </a:p>
          <a:p>
            <a:r>
              <a:rPr lang="en-US" dirty="0" err="1"/>
              <a:t>mdbootstrap</a:t>
            </a:r>
            <a:r>
              <a:rPr lang="en-US" dirty="0"/>
              <a:t> – bootstrap components for React</a:t>
            </a:r>
          </a:p>
          <a:p>
            <a:r>
              <a:rPr lang="en-US" dirty="0"/>
              <a:t>bcrypt.js – hash and salt passwords</a:t>
            </a:r>
          </a:p>
          <a:p>
            <a:r>
              <a:rPr lang="en-US" dirty="0" err="1"/>
              <a:t>axios</a:t>
            </a:r>
            <a:r>
              <a:rPr lang="en-US" dirty="0"/>
              <a:t> – https client</a:t>
            </a:r>
          </a:p>
          <a:p>
            <a:r>
              <a:rPr lang="en-US" dirty="0"/>
              <a:t>passport.js – authentication with Facebook, Google+ LinkedIn</a:t>
            </a:r>
          </a:p>
        </p:txBody>
      </p:sp>
    </p:spTree>
    <p:extLst>
      <p:ext uri="{BB962C8B-B14F-4D97-AF65-F5344CB8AC3E}">
        <p14:creationId xmlns:p14="http://schemas.microsoft.com/office/powerpoint/2010/main" val="2176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813EC2-1028-43E0-94FB-F5B3926C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Mobile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3A18D-08C7-4A31-ADAF-2427D334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0" y="233680"/>
            <a:ext cx="3762648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07CC4-D1E1-43BB-B475-957B721A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16" y="233680"/>
            <a:ext cx="4127443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459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Calendar Share</vt:lpstr>
      <vt:lpstr>Team Roles</vt:lpstr>
      <vt:lpstr>Application Explanation</vt:lpstr>
      <vt:lpstr>Use Case Diagram</vt:lpstr>
      <vt:lpstr>Entity Relationship Diagram</vt:lpstr>
      <vt:lpstr>Backend Technology</vt:lpstr>
      <vt:lpstr>Web Prototype</vt:lpstr>
      <vt:lpstr>Web Technology</vt:lpstr>
      <vt:lpstr>Mobile Prototype</vt:lpstr>
      <vt:lpstr>Mobile Technology</vt:lpstr>
      <vt:lpstr>PowerPoint Presentation</vt:lpstr>
      <vt:lpstr>Monetization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Share</dc:title>
  <dc:creator>Joseph Hill</dc:creator>
  <cp:lastModifiedBy>Joseph Hill</cp:lastModifiedBy>
  <cp:revision>1</cp:revision>
  <dcterms:created xsi:type="dcterms:W3CDTF">2019-07-02T17:49:50Z</dcterms:created>
  <dcterms:modified xsi:type="dcterms:W3CDTF">2019-07-02T18:37:13Z</dcterms:modified>
</cp:coreProperties>
</file>