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3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5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432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85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0105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9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07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804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4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78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8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0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6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206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4331groupon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dirty="0"/>
              <a:t>Group 1:</a:t>
            </a:r>
            <a:br>
              <a:rPr lang="en-US" dirty="0"/>
            </a:br>
            <a:r>
              <a:rPr lang="en-US" dirty="0"/>
              <a:t>Contact Manager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COP 4331C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Summer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Road to Success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Research and several software and programming website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lang="en-US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Documentation, Blogs, Tutorials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Working with everyone’s strengths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Trial and error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322" y="2389982"/>
            <a:ext cx="354935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261872" y="326003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Actions Speak Louder Than Words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en-US" u="sng" dirty="0">
                <a:hlinkClick r:id="rId3" tooltip="http://www.cop4331groupone.com/"/>
              </a:rPr>
              <a:t>http://www.cop4331groupone.com/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May the demo-gods be in our favor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176" y="998031"/>
            <a:ext cx="8253986" cy="48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916722" y="2247568"/>
            <a:ext cx="340289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b="1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21322" y="479255"/>
            <a:ext cx="6088966" cy="121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FFFFFF"/>
                </a:solidFill>
              </a:rPr>
              <a:t>Our Awesome Team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5334073" y="1919027"/>
            <a:ext cx="4241805" cy="385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Joseph Hill - Project Manager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Robert Law - Graphical Data/Presentation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Barry Latour - Programmer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Joel Robertson - Programmer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Jacob Haake - Project Lead/Programmer</a:t>
            </a:r>
            <a:endParaRPr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Miguel Cordero - Graphical Data/Presentation</a:t>
            </a:r>
            <a:endParaRPr/>
          </a:p>
        </p:txBody>
      </p:sp>
      <p:pic>
        <p:nvPicPr>
          <p:cNvPr id="116" name="Google Shape;116;p17" descr="Image result for te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804" y="2260282"/>
            <a:ext cx="3882291" cy="233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261872" y="464574"/>
            <a:ext cx="10168128" cy="98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FFFFFF"/>
                </a:solidFill>
              </a:rPr>
              <a:t>Contact Manager Goals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idx="1"/>
          </p:nvPr>
        </p:nvSpPr>
        <p:spPr>
          <a:xfrm>
            <a:off x="1261872" y="2021492"/>
            <a:ext cx="8595360" cy="41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>
                <a:solidFill>
                  <a:srgbClr val="FFFFFF"/>
                </a:solidFill>
              </a:rPr>
              <a:t>The purpose of our project was to create a functional user contact manager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>
                <a:solidFill>
                  <a:srgbClr val="FFFFFF"/>
                </a:solidFill>
              </a:rPr>
              <a:t>Features include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Login/Create Account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Search Contacts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Add/Delete Contacts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Edit/Update Contacts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endParaRPr dirty="0"/>
          </a:p>
        </p:txBody>
      </p:sp>
      <p:pic>
        <p:nvPicPr>
          <p:cNvPr id="126" name="Google Shape;126;p18" descr="Image result for contact manag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267" y="2811569"/>
            <a:ext cx="6036861" cy="29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2E683D-B7CE-4CB4-8C0F-9A2C2A3D4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4879" y="281354"/>
            <a:ext cx="7058962" cy="6503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52400" y="243600"/>
            <a:ext cx="21858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ERD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604"/>
            <a:ext cx="11692597" cy="540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0" y="187375"/>
            <a:ext cx="40785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GANTT 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204686"/>
            <a:ext cx="11829143" cy="546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 descr="Image result for mer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636437"/>
            <a:ext cx="253871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18049" y="33156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Backend and API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idx="1"/>
          </p:nvPr>
        </p:nvSpPr>
        <p:spPr>
          <a:xfrm>
            <a:off x="1086677" y="1765596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MERN Stack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MongoDB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Express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React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Node JS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Mongoose used to connect to MongoDB atlas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Tested with postman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Front-End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idx="1"/>
          </p:nvPr>
        </p:nvSpPr>
        <p:spPr>
          <a:xfrm>
            <a:off x="1261874" y="1828800"/>
            <a:ext cx="7132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Used Bootstrap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Used light colors, very contrasted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all prompts are clearly marked to make easy user interface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Challenges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Connecting frontend to backend presented difficulty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4" y="5311373"/>
            <a:ext cx="1454475" cy="1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Challenges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As UCF students finding times to meet up is always a challenge at first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Finding a way to balance the workload without stepping on each others toes (small project, not much room for everyone to do anything huge)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en-US"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Integrating everyone’s work together </a:t>
            </a:r>
            <a:endParaRPr sz="1600" dirty="0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MERN was new for most of us, so learning the stack and how to use it was a challenge as well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Login page presented difficulty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en-US"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Day of Presentation Bug</a:t>
            </a:r>
            <a:endParaRPr sz="1600" dirty="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499" y="5311373"/>
            <a:ext cx="1454475" cy="1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248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Trebuchet MS</vt:lpstr>
      <vt:lpstr>Wingdings 3</vt:lpstr>
      <vt:lpstr>Arial</vt:lpstr>
      <vt:lpstr>Century Schoolbook</vt:lpstr>
      <vt:lpstr>Facet</vt:lpstr>
      <vt:lpstr>Group 1: Contact Manager</vt:lpstr>
      <vt:lpstr>Our Awesome Team</vt:lpstr>
      <vt:lpstr>Contact Manager Goals</vt:lpstr>
      <vt:lpstr>Use case diagram</vt:lpstr>
      <vt:lpstr>ERD</vt:lpstr>
      <vt:lpstr>GANTT  </vt:lpstr>
      <vt:lpstr>Backend and API</vt:lpstr>
      <vt:lpstr>Front-End</vt:lpstr>
      <vt:lpstr>Team Challenges</vt:lpstr>
      <vt:lpstr>Road to Success</vt:lpstr>
      <vt:lpstr>Actions Speak Louder Than Words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Contact Manager</dc:title>
  <dc:creator>Miguel Cordero</dc:creator>
  <cp:lastModifiedBy>Miguel Cordero</cp:lastModifiedBy>
  <cp:revision>3</cp:revision>
  <dcterms:created xsi:type="dcterms:W3CDTF">2019-06-06T17:30:15Z</dcterms:created>
  <dcterms:modified xsi:type="dcterms:W3CDTF">2019-06-06T18:18:55Z</dcterms:modified>
</cp:coreProperties>
</file>