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entury Schoolbook" panose="02040604050505020304" pitchFamily="18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93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953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4329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85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0105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9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796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07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3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8804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43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778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089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03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186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206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p4331groupon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 dirty="0"/>
              <a:t>Group 1:</a:t>
            </a:r>
            <a:br>
              <a:rPr lang="en-US" dirty="0"/>
            </a:br>
            <a:r>
              <a:rPr lang="en-US" dirty="0"/>
              <a:t>Contact Manager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dirty="0"/>
              <a:t>COP 4331C 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dirty="0"/>
              <a:t>Summer 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Road to Success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Research and several software and programming website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endParaRPr lang="en-US"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Documentation, Blogs, Tutorials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Working with everyone’s strengths</a:t>
            </a:r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Trial and error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endParaRPr dirty="0"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322" y="2389982"/>
            <a:ext cx="3549359" cy="207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1261872" y="326003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Actions Speak Louder Than Words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>
              <a:lnSpc>
                <a:spcPct val="95000"/>
              </a:lnSpc>
              <a:spcBef>
                <a:spcPts val="0"/>
              </a:spcBef>
              <a:buSzPts val="1440"/>
              <a:buChar char="•"/>
            </a:pPr>
            <a:r>
              <a:rPr lang="en-US" u="sng" dirty="0">
                <a:hlinkClick r:id="rId3" tooltip="http://www.cop4331groupone.com/"/>
              </a:rPr>
              <a:t>http://www.cop4331groupone.com/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dirty="0"/>
              <a:t>May the demo-gods be in our favor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176" y="998031"/>
            <a:ext cx="8253986" cy="486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3916722" y="2247568"/>
            <a:ext cx="340289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b="1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21322" y="479255"/>
            <a:ext cx="6088966" cy="121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entury Schoolbook"/>
              <a:buNone/>
            </a:pPr>
            <a:r>
              <a:rPr lang="en-US" dirty="0">
                <a:solidFill>
                  <a:srgbClr val="FFFFFF"/>
                </a:solidFill>
              </a:rPr>
              <a:t>Our Awesome Team</a:t>
            </a:r>
            <a:endParaRPr dirty="0"/>
          </a:p>
        </p:txBody>
      </p:sp>
      <p:sp>
        <p:nvSpPr>
          <p:cNvPr id="115" name="Google Shape;115;p17"/>
          <p:cNvSpPr txBox="1">
            <a:spLocks noGrp="1"/>
          </p:cNvSpPr>
          <p:nvPr>
            <p:ph idx="1"/>
          </p:nvPr>
        </p:nvSpPr>
        <p:spPr>
          <a:xfrm>
            <a:off x="5334073" y="1919027"/>
            <a:ext cx="4241805" cy="385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Joseph Hill - Project Manager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Robert Law - Graphical Data/Presentation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Barry Latour - Programmer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Joel Robertson - Programmer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Jacob Haake - Project Lead/Programmer</a:t>
            </a:r>
            <a:endParaRPr>
              <a:solidFill>
                <a:srgbClr val="FFFFFF"/>
              </a:solidFill>
            </a:endParaRPr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>
                <a:solidFill>
                  <a:srgbClr val="FFFFFF"/>
                </a:solidFill>
              </a:rPr>
              <a:t>Miguel Cordero - Graphical Data/Presentation</a:t>
            </a:r>
            <a:endParaRPr/>
          </a:p>
        </p:txBody>
      </p:sp>
      <p:pic>
        <p:nvPicPr>
          <p:cNvPr id="116" name="Google Shape;116;p17" descr="Image result for te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804" y="2260282"/>
            <a:ext cx="3882291" cy="233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4646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0" y="1745838"/>
            <a:ext cx="11292840" cy="5112162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0" y="0"/>
            <a:ext cx="11292841" cy="2021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1261872" y="464574"/>
            <a:ext cx="10168128" cy="98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entury Schoolbook"/>
              <a:buNone/>
            </a:pPr>
            <a:r>
              <a:rPr lang="en-US" dirty="0">
                <a:solidFill>
                  <a:srgbClr val="FFFFFF"/>
                </a:solidFill>
              </a:rPr>
              <a:t>Contact Manager Goals</a:t>
            </a: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idx="1"/>
          </p:nvPr>
        </p:nvSpPr>
        <p:spPr>
          <a:xfrm>
            <a:off x="1261872" y="2021492"/>
            <a:ext cx="8595360" cy="415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dirty="0">
                <a:solidFill>
                  <a:srgbClr val="FFFFFF"/>
                </a:solidFill>
              </a:rPr>
              <a:t>The purpose of our project was to create a functional user contact manager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en-US" dirty="0">
                <a:solidFill>
                  <a:srgbClr val="FFFFFF"/>
                </a:solidFill>
              </a:rPr>
              <a:t>Features include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rgbClr val="FFFFFF"/>
                </a:solidFill>
              </a:rPr>
              <a:t>Login/Create Account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rgbClr val="FFFFFF"/>
                </a:solidFill>
              </a:rPr>
              <a:t>Search Contacts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rgbClr val="FFFFFF"/>
                </a:solidFill>
              </a:rPr>
              <a:t>Add/Delete Contacts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dirty="0">
                <a:solidFill>
                  <a:srgbClr val="FFFFFF"/>
                </a:solidFill>
              </a:rPr>
              <a:t>Edit/Update Contacts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endParaRPr dirty="0"/>
          </a:p>
        </p:txBody>
      </p:sp>
      <p:pic>
        <p:nvPicPr>
          <p:cNvPr id="126" name="Google Shape;126;p18" descr="Image result for contact manag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3267" y="2811569"/>
            <a:ext cx="6036861" cy="29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>
                <a:solidFill>
                  <a:schemeClr val="tx1"/>
                </a:solidFill>
              </a:rPr>
              <a:t>Use case diagram</a:t>
            </a:r>
          </a:p>
        </p:txBody>
      </p:sp>
      <p:sp>
        <p:nvSpPr>
          <p:cNvPr id="132" name="Google Shape;132;p19"/>
          <p:cNvSpPr txBox="1"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182880" lvl="0" indent="-91440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152400" y="243600"/>
            <a:ext cx="21858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ERD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6604"/>
            <a:ext cx="11692597" cy="540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0" y="187375"/>
            <a:ext cx="40785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GANTT  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204686"/>
            <a:ext cx="11829143" cy="5465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 descr="Image result for mer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636437"/>
            <a:ext cx="2538719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918049" y="331563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Backend and API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idx="1"/>
          </p:nvPr>
        </p:nvSpPr>
        <p:spPr>
          <a:xfrm>
            <a:off x="1086677" y="1765596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MERN Stack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MongoDB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Express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React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Node JS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Mongoose used to connect to MongoDB atlas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Tested with postman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Front-End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idx="1"/>
          </p:nvPr>
        </p:nvSpPr>
        <p:spPr>
          <a:xfrm>
            <a:off x="1261874" y="1828800"/>
            <a:ext cx="7132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Used Bootstrap</a:t>
            </a:r>
            <a:endParaRPr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Used light colors, very contrasted</a:t>
            </a:r>
            <a:endParaRPr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all prompts are clearly marked to make easy user interface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Challenges</a:t>
            </a:r>
            <a:endParaRPr/>
          </a:p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Connecting frontend to backend presented difficulty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34" y="5311373"/>
            <a:ext cx="1454475" cy="14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Team Challenges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 dirty="0"/>
              <a:t>As UCF students finding times to meet up is always a challenge at first</a:t>
            </a:r>
            <a:endParaRPr sz="16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 dirty="0"/>
              <a:t>Finding a way to balance the workload without stepping on each others toes (small project, not much room for everyone to do anything huge)</a:t>
            </a:r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endParaRPr lang="en-US" sz="1600"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 dirty="0"/>
              <a:t>Integrating everyone’s work together </a:t>
            </a:r>
            <a:endParaRPr sz="1600" dirty="0"/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 dirty="0"/>
              <a:t>MERN was new for most of us, so learning the stack and how to use it was a challenge as well</a:t>
            </a:r>
            <a:endParaRPr sz="1600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 dirty="0"/>
              <a:t>Login page presented difficulty</a:t>
            </a:r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endParaRPr lang="en-US" sz="1600" dirty="0"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sz="1600" dirty="0"/>
              <a:t>Day of Presentation Bug</a:t>
            </a:r>
            <a:endParaRPr sz="1600" dirty="0"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499" y="5311373"/>
            <a:ext cx="1454475" cy="14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248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Trebuchet MS</vt:lpstr>
      <vt:lpstr>Wingdings 3</vt:lpstr>
      <vt:lpstr>Arial</vt:lpstr>
      <vt:lpstr>Century Schoolbook</vt:lpstr>
      <vt:lpstr>Facet</vt:lpstr>
      <vt:lpstr>Group 1: Contact Manager</vt:lpstr>
      <vt:lpstr>Our Awesome Team</vt:lpstr>
      <vt:lpstr>Contact Manager Goals</vt:lpstr>
      <vt:lpstr>Use case diagram</vt:lpstr>
      <vt:lpstr>ERD</vt:lpstr>
      <vt:lpstr>GANTT  </vt:lpstr>
      <vt:lpstr>Backend and API</vt:lpstr>
      <vt:lpstr>Front-End</vt:lpstr>
      <vt:lpstr>Team Challenges</vt:lpstr>
      <vt:lpstr>Road to Success</vt:lpstr>
      <vt:lpstr>Actions Speak Louder Than Words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Contact Manager</dc:title>
  <dc:creator>Miguel Cordero</dc:creator>
  <cp:lastModifiedBy>Miguel Cordero</cp:lastModifiedBy>
  <cp:revision>2</cp:revision>
  <dcterms:created xsi:type="dcterms:W3CDTF">2019-06-06T17:30:15Z</dcterms:created>
  <dcterms:modified xsi:type="dcterms:W3CDTF">2019-06-06T17:37:55Z</dcterms:modified>
</cp:coreProperties>
</file>