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7"/>
  </p:notesMasterIdLst>
  <p:sldIdLst>
    <p:sldId id="256" r:id="rId2"/>
    <p:sldId id="319" r:id="rId3"/>
    <p:sldId id="321" r:id="rId4"/>
    <p:sldId id="258" r:id="rId5"/>
    <p:sldId id="259" r:id="rId6"/>
    <p:sldId id="260" r:id="rId7"/>
    <p:sldId id="323" r:id="rId8"/>
    <p:sldId id="324" r:id="rId9"/>
    <p:sldId id="261" r:id="rId10"/>
    <p:sldId id="262" r:id="rId11"/>
    <p:sldId id="326" r:id="rId12"/>
    <p:sldId id="325" r:id="rId13"/>
    <p:sldId id="29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301" r:id="rId27"/>
    <p:sldId id="297" r:id="rId28"/>
    <p:sldId id="298" r:id="rId29"/>
    <p:sldId id="299" r:id="rId30"/>
    <p:sldId id="300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305" r:id="rId42"/>
    <p:sldId id="322" r:id="rId43"/>
    <p:sldId id="328" r:id="rId44"/>
    <p:sldId id="302" r:id="rId45"/>
    <p:sldId id="303" r:id="rId46"/>
    <p:sldId id="317" r:id="rId47"/>
    <p:sldId id="316" r:id="rId48"/>
    <p:sldId id="286" r:id="rId49"/>
    <p:sldId id="287" r:id="rId50"/>
    <p:sldId id="288" r:id="rId51"/>
    <p:sldId id="289" r:id="rId52"/>
    <p:sldId id="291" r:id="rId53"/>
    <p:sldId id="292" r:id="rId54"/>
    <p:sldId id="318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5" r:id="rId64"/>
    <p:sldId id="329" r:id="rId65"/>
    <p:sldId id="295" r:id="rId6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7713C-027A-4796-B0F2-C1D809B0F6F4}">
  <a:tblStyle styleId="{A9D7713C-027A-4796-B0F2-C1D809B0F6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17" autoAdjust="0"/>
  </p:normalViewPr>
  <p:slideViewPr>
    <p:cSldViewPr snapToGrid="0">
      <p:cViewPr varScale="1">
        <p:scale>
          <a:sx n="71" d="100"/>
          <a:sy n="71" d="100"/>
        </p:scale>
        <p:origin x="11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3205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7/07/the-principle-of-least-power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code-organization/concepts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MAScript" TargetMode="External"/><Relationship Id="rId7" Type="http://schemas.openxmlformats.org/officeDocument/2006/relationships/hyperlink" Target="https://kangax.github.io/compat-table/es6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JavaScript_engine#JavaScript_engines" TargetMode="External"/><Relationship Id="rId5" Type="http://schemas.openxmlformats.org/officeDocument/2006/relationships/hyperlink" Target="https://en.wikipedia.org/wiki/ECMAScript#Versions" TargetMode="External"/><Relationship Id="rId4" Type="http://schemas.openxmlformats.org/officeDocument/2006/relationships/hyperlink" Target="https://en.wikipedia.org/wiki/Category:JavaScript_dialect_engines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4af67f472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4af67f472c_0_22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g4af67f472c_0_22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Variabelen kunnen ook functies bevatten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is geen ‘class’-implementatie. Vanaf 2015 wel syntactic sugar ‘class’.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8228c8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308228c8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You define (and create) a JavaScript object with an object literal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08228c83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is geen ‘class’-implementatie. Vanaf 2015 wel syntactic sugar ‘class’.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8228c83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308228c83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Attendeer de studenten op ES2015 class en extends keywords: https://developer.mozilla.org/en-US/docs/Web/JavaScript/Inheritance_and_the_prototype_chain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var obj1 = {</a:t>
            </a:r>
            <a:endParaRPr/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a: 2,</a:t>
            </a:r>
            <a:endParaRPr/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m: function() {</a:t>
            </a:r>
            <a:endParaRPr/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	return this.a + 1;</a:t>
            </a:r>
            <a:endParaRPr/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}</a:t>
            </a:r>
            <a:br>
              <a:rPr lang="nl-NL"/>
            </a:br>
            <a:r>
              <a:rPr lang="nl-NL"/>
              <a:t>};</a:t>
            </a:r>
            <a:endParaRPr/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var obj2 = Object.create(obj1);	//obj 2 erf van obj1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obj2.a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console.log(obj2.a);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console.log(obj2.m());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console.log(obj2.a);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//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console.log(obj1.a);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console.log(obj1.m());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08228c832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c7e2073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c7e2073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g4c7e2073f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Traversal (traverse) = doordruisen / doorlopen</a:t>
            </a:r>
            <a:endParaRPr/>
          </a:p>
        </p:txBody>
      </p:sp>
      <p:sp>
        <p:nvSpPr>
          <p:cNvPr id="171" name="Google Shape;1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f67f47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f67f47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4af67f472c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32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af67f472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af67f472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4af67f472c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37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4af67f47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4af67f47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4af67f472c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af67f472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af67f472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4af67f472c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41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c7e2073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c7e2073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g4c7e2073f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42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Spa.shell</a:t>
            </a:r>
            <a:r>
              <a:rPr lang="nl-NL" baseline="0" dirty="0"/>
              <a:t> coördineert de feature modules.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009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af67f472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af67f472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4af67f472c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47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8228c83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08228c83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8228c83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308228c83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8228c83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308228c83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// https://codepen.io/ekkebus/pen/eVZXpv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08228c832_0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af67f472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4af67f472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// https://codepen.io/ekkebus/pen/eVZXpv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4af67f472c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http://www.codinghorror.com/blog/2007/07/the-principle-of-least-power.html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8228c83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308228c83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Dus links is erg ongeorganiseerd. Stel je een hele applicatie op deze manier voor.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08228c832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8228c83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308228c83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u="sng">
                <a:solidFill>
                  <a:schemeClr val="hlink"/>
                </a:solidFill>
                <a:hlinkClick r:id="rId3"/>
              </a:rPr>
              <a:t>https://learn.jquery.com/code-organization/concepts/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op: de functie wordt éénmalig uitgevoerd: te testen door console.log(‘test’) toe te voegen aan het private gedeelte.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Manning Single Page Web Applications page 46 section 2.6.2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08228c832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Er</a:t>
            </a:r>
            <a:r>
              <a:rPr lang="nl-NL" baseline="0" dirty="0"/>
              <a:t> zijn varianten:</a:t>
            </a:r>
          </a:p>
          <a:p>
            <a:r>
              <a:rPr lang="nl-NL" baseline="0" dirty="0"/>
              <a:t>1 1 html + </a:t>
            </a:r>
            <a:r>
              <a:rPr lang="nl-NL" baseline="0" dirty="0" err="1"/>
              <a:t>js</a:t>
            </a:r>
            <a:r>
              <a:rPr lang="nl-NL" baseline="0" dirty="0"/>
              <a:t> + </a:t>
            </a:r>
            <a:r>
              <a:rPr lang="nl-NL" baseline="0" dirty="0" err="1"/>
              <a:t>css</a:t>
            </a:r>
            <a:r>
              <a:rPr lang="nl-NL" baseline="0" dirty="0"/>
              <a:t> voor alle pages</a:t>
            </a:r>
          </a:p>
          <a:p>
            <a:r>
              <a:rPr lang="nl-NL" baseline="0" dirty="0"/>
              <a:t>2 de applicatie is opgeknipt in een paar </a:t>
            </a:r>
            <a:r>
              <a:rPr lang="nl-NL" baseline="0" dirty="0" err="1"/>
              <a:t>html’s</a:t>
            </a:r>
            <a:r>
              <a:rPr lang="nl-NL" baseline="0" dirty="0"/>
              <a:t> verder dynamisch (soms is dit functioneel ingedeeld, bijv.: product page en web </a:t>
            </a:r>
            <a:r>
              <a:rPr lang="nl-NL" baseline="0" dirty="0" err="1"/>
              <a:t>application</a:t>
            </a:r>
            <a:r>
              <a:rPr lang="nl-NL" baseline="0" dirty="0"/>
              <a:t>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047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SPA +</a:t>
            </a:r>
          </a:p>
          <a:p>
            <a:pPr marL="285750" indent="-285750">
              <a:buFontTx/>
              <a:buChar char="-"/>
            </a:pPr>
            <a:r>
              <a:rPr lang="nl-NL" sz="1200" dirty="0"/>
              <a:t>Snelheid.</a:t>
            </a:r>
            <a:r>
              <a:rPr lang="nl-NL" sz="1200" baseline="0" dirty="0"/>
              <a:t> HTML, CSS en JS in één keer geladen (of in </a:t>
            </a:r>
            <a:r>
              <a:rPr lang="nl-NL" sz="1200" baseline="0" dirty="0" err="1"/>
              <a:t>chunks</a:t>
            </a:r>
            <a:r>
              <a:rPr lang="nl-NL" sz="1200" baseline="0" dirty="0"/>
              <a:t>).</a:t>
            </a:r>
          </a:p>
          <a:p>
            <a:pPr marL="285750" indent="-285750">
              <a:buFontTx/>
              <a:buChar char="-"/>
            </a:pPr>
            <a:r>
              <a:rPr lang="nl-NL" sz="1200" dirty="0"/>
              <a:t>Ontwikkeling is eenvoudig en kan gestart</a:t>
            </a:r>
            <a:r>
              <a:rPr lang="nl-NL" sz="1200" baseline="0" dirty="0"/>
              <a:t> worden zonder server</a:t>
            </a:r>
          </a:p>
          <a:p>
            <a:pPr marL="285750" indent="-285750">
              <a:buFontTx/>
              <a:buChar char="-"/>
            </a:pPr>
            <a:r>
              <a:rPr lang="nl-NL" sz="1200" baseline="0" dirty="0"/>
              <a:t>Debugging, inclusief </a:t>
            </a:r>
            <a:r>
              <a:rPr lang="nl-NL" sz="1200" baseline="0" dirty="0" err="1"/>
              <a:t>network</a:t>
            </a:r>
            <a:r>
              <a:rPr lang="nl-NL" sz="1200" baseline="0" dirty="0"/>
              <a:t> monitoring is eenvoudig</a:t>
            </a:r>
          </a:p>
          <a:p>
            <a:pPr marL="285750" indent="-285750">
              <a:buFontTx/>
              <a:buChar char="-"/>
            </a:pPr>
            <a:r>
              <a:rPr lang="nl-NL" sz="1200" baseline="0" dirty="0"/>
              <a:t>Mobile development eenvoudiger, door hergebruik backend code</a:t>
            </a:r>
          </a:p>
          <a:p>
            <a:pPr marL="285750" indent="-285750">
              <a:buFontTx/>
              <a:buChar char="-"/>
            </a:pPr>
            <a:r>
              <a:rPr lang="nl-NL" sz="1200" baseline="0" dirty="0" err="1"/>
              <a:t>Caching</a:t>
            </a:r>
            <a:r>
              <a:rPr lang="nl-NL" sz="1200" baseline="0" dirty="0"/>
              <a:t> mogelijkheden en offline werken</a:t>
            </a:r>
          </a:p>
          <a:p>
            <a:endParaRPr lang="nl-NL" dirty="0"/>
          </a:p>
          <a:p>
            <a:r>
              <a:rPr lang="nl-NL" dirty="0"/>
              <a:t>SPA –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dirty="0"/>
              <a:t>Performance probleem door trage browser</a:t>
            </a:r>
          </a:p>
          <a:p>
            <a:pPr marL="285750" indent="-285750">
              <a:buFontTx/>
              <a:buChar char="-"/>
            </a:pPr>
            <a:r>
              <a:rPr lang="nl-NL" sz="1200" dirty="0"/>
              <a:t>SEO</a:t>
            </a:r>
            <a:r>
              <a:rPr lang="nl-NL" sz="1200" baseline="0" dirty="0"/>
              <a:t> is een uitdaging, omdat zonder aanpassingen de dynamische data (via AJAX) niet wordt </a:t>
            </a:r>
            <a:r>
              <a:rPr lang="nl-NL" sz="1200" baseline="0" dirty="0" err="1"/>
              <a:t>gecrawled</a:t>
            </a:r>
            <a:r>
              <a:rPr lang="nl-NL" sz="1200" baseline="0" dirty="0"/>
              <a:t>. </a:t>
            </a:r>
          </a:p>
          <a:p>
            <a:pPr marL="0" indent="0">
              <a:buFontTx/>
              <a:buNone/>
            </a:pPr>
            <a:r>
              <a:rPr lang="nl-NL" sz="1200" baseline="0" dirty="0"/>
              <a:t>Oplossingen: Server Side </a:t>
            </a:r>
            <a:r>
              <a:rPr lang="nl-NL" sz="1200" baseline="0" dirty="0" err="1"/>
              <a:t>Rendering</a:t>
            </a:r>
            <a:r>
              <a:rPr lang="nl-NL" sz="1200" baseline="0" dirty="0"/>
              <a:t> en Web </a:t>
            </a:r>
            <a:r>
              <a:rPr lang="nl-NL" sz="1200" baseline="0" dirty="0" err="1"/>
              <a:t>scraping</a:t>
            </a:r>
            <a:r>
              <a:rPr lang="nl-NL" sz="1200" baseline="0" dirty="0"/>
              <a:t> voorbereiden</a:t>
            </a:r>
          </a:p>
          <a:p>
            <a:pPr marL="0" indent="0">
              <a:buFontTx/>
              <a:buNone/>
            </a:pPr>
            <a:endParaRPr lang="nl-NL" sz="1200" baseline="0" dirty="0"/>
          </a:p>
          <a:p>
            <a:pPr marL="0" indent="0">
              <a:buFontTx/>
              <a:buNone/>
            </a:pPr>
            <a:r>
              <a:rPr lang="nl-NL" sz="1200" baseline="0" dirty="0"/>
              <a:t>Noem ook de hybride mogelijkheden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5003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-  De</a:t>
            </a:r>
            <a:r>
              <a:rPr lang="nl-NL" baseline="0" dirty="0"/>
              <a:t> applicatie is een </a:t>
            </a:r>
            <a:r>
              <a:rPr lang="nl-NL" baseline="0" dirty="0" err="1"/>
              <a:t>self-executing</a:t>
            </a:r>
            <a:r>
              <a:rPr lang="nl-NL" baseline="0" dirty="0"/>
              <a:t> </a:t>
            </a:r>
            <a:r>
              <a:rPr lang="nl-NL" baseline="0" dirty="0" err="1"/>
              <a:t>function</a:t>
            </a:r>
            <a:r>
              <a:rPr lang="nl-NL" baseline="0" dirty="0"/>
              <a:t>. De applicatie-onderdelen zijn verdeeld in </a:t>
            </a:r>
            <a:r>
              <a:rPr lang="nl-NL" baseline="0" dirty="0" err="1"/>
              <a:t>self-executing</a:t>
            </a:r>
            <a:r>
              <a:rPr lang="nl-NL" baseline="0" dirty="0"/>
              <a:t> </a:t>
            </a:r>
            <a:r>
              <a:rPr lang="nl-NL" baseline="0" dirty="0" err="1"/>
              <a:t>functions</a:t>
            </a:r>
            <a:r>
              <a:rPr lang="nl-NL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Om initiatie in de hand te hebben kan de </a:t>
            </a:r>
            <a:r>
              <a:rPr lang="nl-NL" baseline="0" dirty="0" err="1"/>
              <a:t>developer</a:t>
            </a:r>
            <a:r>
              <a:rPr lang="nl-NL" baseline="0" dirty="0"/>
              <a:t> zelf bepalen wanneer de </a:t>
            </a:r>
            <a:r>
              <a:rPr lang="nl-NL" baseline="0" dirty="0" err="1"/>
              <a:t>initModule</a:t>
            </a:r>
            <a:r>
              <a:rPr lang="nl-NL" baseline="0" dirty="0"/>
              <a:t> </a:t>
            </a:r>
            <a:r>
              <a:rPr lang="nl-NL" baseline="0" dirty="0" err="1"/>
              <a:t>function</a:t>
            </a:r>
            <a:r>
              <a:rPr lang="nl-NL" baseline="0" dirty="0"/>
              <a:t> wordt aangeroepen.</a:t>
            </a:r>
          </a:p>
          <a:p>
            <a:pPr marL="171450" indent="-171450">
              <a:buFontTx/>
              <a:buChar char="-"/>
            </a:pPr>
            <a:r>
              <a:rPr lang="nl-NL" dirty="0"/>
              <a:t>De $container parameter is het</a:t>
            </a:r>
            <a:r>
              <a:rPr lang="nl-NL" baseline="0" dirty="0"/>
              <a:t> DOM-element dat aan de applicatie wordt verstrekt. Dit kan bijvoorbeeld een </a:t>
            </a:r>
            <a:r>
              <a:rPr lang="nl-NL" baseline="0" dirty="0" err="1"/>
              <a:t>een</a:t>
            </a:r>
            <a:r>
              <a:rPr lang="nl-NL" baseline="0" dirty="0"/>
              <a:t> deel van de index.html zijn, dat is gereserveerd voor de applicatie.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9422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59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6509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 aanroepen van een functie creëert</a:t>
            </a:r>
            <a:r>
              <a:rPr lang="nl-NL" baseline="0" dirty="0"/>
              <a:t> een </a:t>
            </a:r>
            <a:r>
              <a:rPr lang="nl-NL" baseline="0" dirty="0" err="1"/>
              <a:t>execution</a:t>
            </a:r>
            <a:r>
              <a:rPr lang="nl-NL" baseline="0" dirty="0"/>
              <a:t> context. Deze </a:t>
            </a:r>
            <a:r>
              <a:rPr lang="nl-NL" baseline="0" dirty="0" err="1"/>
              <a:t>execution</a:t>
            </a:r>
            <a:r>
              <a:rPr lang="nl-NL" baseline="0" dirty="0"/>
              <a:t> </a:t>
            </a:r>
            <a:r>
              <a:rPr lang="nl-NL" baseline="0" dirty="0" err="1"/>
              <a:t>contexts</a:t>
            </a:r>
            <a:r>
              <a:rPr lang="nl-NL" baseline="0" dirty="0"/>
              <a:t> kunnen genest zijn.</a:t>
            </a:r>
          </a:p>
          <a:p>
            <a:r>
              <a:rPr lang="nl-NL" baseline="0" dirty="0"/>
              <a:t>De relatie met </a:t>
            </a:r>
            <a:r>
              <a:rPr lang="nl-NL" baseline="0" dirty="0" err="1"/>
              <a:t>closures</a:t>
            </a:r>
            <a:r>
              <a:rPr lang="nl-NL" baseline="0" dirty="0"/>
              <a:t> is: het vasthouden van een variabele afkomstig van een geneste functie na het uitvoeren van die functie.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113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het derde geval wijs </a:t>
            </a:r>
            <a:r>
              <a:rPr lang="nl-NL" dirty="0" err="1"/>
              <a:t>prison.prisoner</a:t>
            </a:r>
            <a:r>
              <a:rPr lang="nl-NL" baseline="0" dirty="0"/>
              <a:t> naar de string ‘Josh Powell’ en niet naar de variabele </a:t>
            </a:r>
            <a:r>
              <a:rPr lang="nl-NL" baseline="0" dirty="0" err="1"/>
              <a:t>prisoner</a:t>
            </a:r>
            <a:r>
              <a:rPr lang="nl-NL" baseline="0" dirty="0"/>
              <a:t> (die </a:t>
            </a:r>
            <a:r>
              <a:rPr lang="nl-NL" baseline="0" dirty="0" err="1"/>
              <a:t>garbage</a:t>
            </a:r>
            <a:r>
              <a:rPr lang="nl-NL" baseline="0" dirty="0"/>
              <a:t> </a:t>
            </a:r>
            <a:r>
              <a:rPr lang="nl-NL" baseline="0" dirty="0" err="1"/>
              <a:t>collected</a:t>
            </a:r>
            <a:r>
              <a:rPr lang="nl-NL" baseline="0" dirty="0"/>
              <a:t>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0164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Interface voor de ‘buitenwereld’.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0539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Spa.js is de interface naar de ‘buitenwereld’ (index.html)</a:t>
            </a:r>
            <a:r>
              <a:rPr lang="nl-NL" baseline="0" dirty="0"/>
              <a:t> en stuurt op zijn beurt de </a:t>
            </a:r>
            <a:r>
              <a:rPr lang="nl-NL" baseline="0" dirty="0" err="1"/>
              <a:t>configModule</a:t>
            </a:r>
            <a:r>
              <a:rPr lang="nl-NL" baseline="0" dirty="0"/>
              <a:t>() en </a:t>
            </a:r>
            <a:r>
              <a:rPr lang="nl-NL" baseline="0" dirty="0" err="1"/>
              <a:t>initModule</a:t>
            </a:r>
            <a:r>
              <a:rPr lang="nl-NL" baseline="0" dirty="0"/>
              <a:t>() methodes aan van de andere modules.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DE78D-ECE4-4DF7-9286-6B92F23DE313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17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Uit 2014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af67f472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af67f472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4af67f472c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65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JavaScript is an implementation of the language standard called 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ECMAScript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was created to standardize all the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/>
              </a:rPr>
              <a:t>implementations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of the language as it evolved in the early years of web browsers.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There have been eight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editions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of the ECMAScript standard, with seven releases (the fourth edition was abandoned).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Each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/>
              </a:rPr>
              <a:t>JavaScript engine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begins implementing the changes specified after each release.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7"/>
              </a:rPr>
              <a:t>This chart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will show that not every engine implements every feature, and some engines take longer than others to implement the features. While this may seem sub-optimal, I believe it is better than having no standard at all!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Each ECMAScript edition goes through a process of vetting proposals. If a proposal is deemed to be useful and backwards compatible, it will be included in the next edition.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74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af67f47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4af67f47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Uit 2014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4af67f472c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">
  <p:cSld name="Inhoud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•"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Char char="–"/>
              <a:defRPr sz="140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Char char="»"/>
              <a:defRPr sz="140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highlight>
                  <a:srgbClr val="FFCA08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rgbClr val="FFCA08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rgbClr val="FFCA08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rgbClr val="FFCA08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rgbClr val="FFCA08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rgbClr val="FFCA08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rgbClr val="FFCA08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rgbClr val="FFCA08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rgbClr val="FFCA08"/>
                </a:highlight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frag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1"/>
          </p:nvPr>
        </p:nvSpPr>
        <p:spPr>
          <a:xfrm>
            <a:off x="323528" y="1330189"/>
            <a:ext cx="8496300" cy="3023759"/>
          </a:xfrm>
          <a:prstGeom prst="rect">
            <a:avLst/>
          </a:prstGeom>
        </p:spPr>
        <p:txBody>
          <a:bodyPr vert="horz"/>
          <a:lstStyle>
            <a:lvl1pPr>
              <a:defRPr sz="2000">
                <a:solidFill>
                  <a:srgbClr val="00418C"/>
                </a:solidFill>
                <a:latin typeface="Consolas"/>
                <a:cs typeface="Consolas"/>
              </a:defRPr>
            </a:lvl1pPr>
            <a:lvl2pPr>
              <a:defRPr sz="1800">
                <a:solidFill>
                  <a:srgbClr val="00418C"/>
                </a:solidFill>
                <a:latin typeface="Consolas"/>
                <a:cs typeface="Consolas"/>
              </a:defRPr>
            </a:lvl2pPr>
            <a:lvl3pPr>
              <a:defRPr sz="1600">
                <a:solidFill>
                  <a:srgbClr val="00418C"/>
                </a:solidFill>
                <a:latin typeface="Consolas"/>
                <a:cs typeface="Consolas"/>
              </a:defRPr>
            </a:lvl3pPr>
            <a:lvl4pPr>
              <a:defRPr sz="1400">
                <a:solidFill>
                  <a:srgbClr val="00418C"/>
                </a:solidFill>
                <a:latin typeface="Consolas"/>
                <a:cs typeface="Consolas"/>
              </a:defRPr>
            </a:lvl4pPr>
            <a:lvl5pPr>
              <a:defRPr sz="1400">
                <a:solidFill>
                  <a:srgbClr val="00418C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39552" y="789552"/>
            <a:ext cx="8280920" cy="486054"/>
          </a:xfrm>
          <a:prstGeom prst="rect">
            <a:avLst/>
          </a:prstGeom>
        </p:spPr>
        <p:txBody>
          <a:bodyPr vert="horz"/>
          <a:lstStyle>
            <a:lvl1pPr algn="l">
              <a:defRPr sz="3500">
                <a:solidFill>
                  <a:srgbClr val="00418C"/>
                </a:solidFill>
                <a:latin typeface="Georgia"/>
                <a:cs typeface="Georgia"/>
              </a:defRPr>
            </a:lvl1pPr>
          </a:lstStyle>
          <a:p>
            <a:r>
              <a:rPr lang="en-US" dirty="0" err="1"/>
              <a:t>Titel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5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5-2-2020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07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5-2-2020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743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1"/>
          </p:nvPr>
        </p:nvSpPr>
        <p:spPr>
          <a:xfrm>
            <a:off x="323528" y="1330189"/>
            <a:ext cx="8496300" cy="3023759"/>
          </a:xfrm>
          <a:prstGeom prst="rect">
            <a:avLst/>
          </a:prstGeom>
        </p:spPr>
        <p:txBody>
          <a:bodyPr vert="horz"/>
          <a:lstStyle>
            <a:lvl1pPr>
              <a:defRPr sz="2000">
                <a:solidFill>
                  <a:srgbClr val="00418C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418C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418C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418C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418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39552" y="789552"/>
            <a:ext cx="8280920" cy="486054"/>
          </a:xfrm>
          <a:prstGeom prst="rect">
            <a:avLst/>
          </a:prstGeom>
        </p:spPr>
        <p:txBody>
          <a:bodyPr vert="horz"/>
          <a:lstStyle>
            <a:lvl1pPr algn="l">
              <a:defRPr sz="3500">
                <a:solidFill>
                  <a:srgbClr val="00418C"/>
                </a:solidFill>
                <a:latin typeface="Georgia"/>
                <a:cs typeface="Georgia"/>
              </a:defRPr>
            </a:lvl1pPr>
          </a:lstStyle>
          <a:p>
            <a:r>
              <a:rPr lang="en-US" dirty="0" err="1"/>
              <a:t>Titel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7341086" y="145151"/>
            <a:ext cx="1509282" cy="712736"/>
            <a:chOff x="1797225" y="252925"/>
            <a:chExt cx="3951000" cy="1865800"/>
          </a:xfrm>
        </p:grpSpPr>
        <p:sp>
          <p:nvSpPr>
            <p:cNvPr id="11" name="Google Shape;11;p1"/>
            <p:cNvSpPr/>
            <p:nvPr/>
          </p:nvSpPr>
          <p:spPr>
            <a:xfrm>
              <a:off x="4380100" y="252925"/>
              <a:ext cx="1368125" cy="1300100"/>
            </a:xfrm>
            <a:custGeom>
              <a:avLst/>
              <a:gdLst/>
              <a:ahLst/>
              <a:cxnLst/>
              <a:rect l="l" t="t" r="r" b="b"/>
              <a:pathLst>
                <a:path w="54725" h="52004" extrusionOk="0">
                  <a:moveTo>
                    <a:pt x="11766" y="50904"/>
                  </a:moveTo>
                  <a:lnTo>
                    <a:pt x="11604" y="50678"/>
                  </a:lnTo>
                  <a:lnTo>
                    <a:pt x="11456" y="50467"/>
                  </a:lnTo>
                  <a:lnTo>
                    <a:pt x="11308" y="50269"/>
                  </a:lnTo>
                  <a:lnTo>
                    <a:pt x="11181" y="50093"/>
                  </a:lnTo>
                  <a:lnTo>
                    <a:pt x="11068" y="49945"/>
                  </a:lnTo>
                  <a:lnTo>
                    <a:pt x="10977" y="49825"/>
                  </a:lnTo>
                  <a:lnTo>
                    <a:pt x="10941" y="49776"/>
                  </a:lnTo>
                  <a:lnTo>
                    <a:pt x="10913" y="49741"/>
                  </a:lnTo>
                  <a:lnTo>
                    <a:pt x="10892" y="49712"/>
                  </a:lnTo>
                  <a:lnTo>
                    <a:pt x="10878" y="49698"/>
                  </a:lnTo>
                  <a:lnTo>
                    <a:pt x="10800" y="49607"/>
                  </a:lnTo>
                  <a:lnTo>
                    <a:pt x="10772" y="49564"/>
                  </a:lnTo>
                  <a:lnTo>
                    <a:pt x="10765" y="49536"/>
                  </a:lnTo>
                  <a:lnTo>
                    <a:pt x="10758" y="49522"/>
                  </a:lnTo>
                  <a:lnTo>
                    <a:pt x="10744" y="49494"/>
                  </a:lnTo>
                  <a:lnTo>
                    <a:pt x="10723" y="49452"/>
                  </a:lnTo>
                  <a:lnTo>
                    <a:pt x="10695" y="49402"/>
                  </a:lnTo>
                  <a:lnTo>
                    <a:pt x="10617" y="49282"/>
                  </a:lnTo>
                  <a:lnTo>
                    <a:pt x="10525" y="49148"/>
                  </a:lnTo>
                  <a:lnTo>
                    <a:pt x="10314" y="48859"/>
                  </a:lnTo>
                  <a:lnTo>
                    <a:pt x="10222" y="48733"/>
                  </a:lnTo>
                  <a:lnTo>
                    <a:pt x="10138" y="48634"/>
                  </a:lnTo>
                  <a:lnTo>
                    <a:pt x="10117" y="48606"/>
                  </a:lnTo>
                  <a:lnTo>
                    <a:pt x="10095" y="48570"/>
                  </a:lnTo>
                  <a:lnTo>
                    <a:pt x="10025" y="48486"/>
                  </a:lnTo>
                  <a:lnTo>
                    <a:pt x="9947" y="48380"/>
                  </a:lnTo>
                  <a:lnTo>
                    <a:pt x="9870" y="48267"/>
                  </a:lnTo>
                  <a:lnTo>
                    <a:pt x="9820" y="48197"/>
                  </a:lnTo>
                  <a:lnTo>
                    <a:pt x="9750" y="48105"/>
                  </a:lnTo>
                  <a:lnTo>
                    <a:pt x="9665" y="47992"/>
                  </a:lnTo>
                  <a:lnTo>
                    <a:pt x="9574" y="47865"/>
                  </a:lnTo>
                  <a:lnTo>
                    <a:pt x="9468" y="47724"/>
                  </a:lnTo>
                  <a:lnTo>
                    <a:pt x="9355" y="47576"/>
                  </a:lnTo>
                  <a:lnTo>
                    <a:pt x="9130" y="47273"/>
                  </a:lnTo>
                  <a:lnTo>
                    <a:pt x="9017" y="47118"/>
                  </a:lnTo>
                  <a:lnTo>
                    <a:pt x="8890" y="46949"/>
                  </a:lnTo>
                  <a:lnTo>
                    <a:pt x="8643" y="46604"/>
                  </a:lnTo>
                  <a:lnTo>
                    <a:pt x="8523" y="46434"/>
                  </a:lnTo>
                  <a:lnTo>
                    <a:pt x="8411" y="46279"/>
                  </a:lnTo>
                  <a:lnTo>
                    <a:pt x="8312" y="46131"/>
                  </a:lnTo>
                  <a:lnTo>
                    <a:pt x="8227" y="46011"/>
                  </a:lnTo>
                  <a:lnTo>
                    <a:pt x="7988" y="45673"/>
                  </a:lnTo>
                  <a:lnTo>
                    <a:pt x="7769" y="45363"/>
                  </a:lnTo>
                  <a:lnTo>
                    <a:pt x="7558" y="45067"/>
                  </a:lnTo>
                  <a:lnTo>
                    <a:pt x="7367" y="44799"/>
                  </a:lnTo>
                  <a:lnTo>
                    <a:pt x="7184" y="44545"/>
                  </a:lnTo>
                  <a:lnTo>
                    <a:pt x="7022" y="44320"/>
                  </a:lnTo>
                  <a:lnTo>
                    <a:pt x="6867" y="44115"/>
                  </a:lnTo>
                  <a:lnTo>
                    <a:pt x="6733" y="43925"/>
                  </a:lnTo>
                  <a:lnTo>
                    <a:pt x="6613" y="43763"/>
                  </a:lnTo>
                  <a:lnTo>
                    <a:pt x="6500" y="43622"/>
                  </a:lnTo>
                  <a:lnTo>
                    <a:pt x="6409" y="43495"/>
                  </a:lnTo>
                  <a:lnTo>
                    <a:pt x="6331" y="43396"/>
                  </a:lnTo>
                  <a:lnTo>
                    <a:pt x="6268" y="43319"/>
                  </a:lnTo>
                  <a:lnTo>
                    <a:pt x="6218" y="43262"/>
                  </a:lnTo>
                  <a:lnTo>
                    <a:pt x="6183" y="43220"/>
                  </a:lnTo>
                  <a:lnTo>
                    <a:pt x="6162" y="43206"/>
                  </a:lnTo>
                  <a:lnTo>
                    <a:pt x="6134" y="43192"/>
                  </a:lnTo>
                  <a:lnTo>
                    <a:pt x="6120" y="43164"/>
                  </a:lnTo>
                  <a:lnTo>
                    <a:pt x="6098" y="43107"/>
                  </a:lnTo>
                  <a:lnTo>
                    <a:pt x="6091" y="43093"/>
                  </a:lnTo>
                  <a:lnTo>
                    <a:pt x="6084" y="43065"/>
                  </a:lnTo>
                  <a:lnTo>
                    <a:pt x="6063" y="43030"/>
                  </a:lnTo>
                  <a:lnTo>
                    <a:pt x="6035" y="42980"/>
                  </a:lnTo>
                  <a:lnTo>
                    <a:pt x="5993" y="42917"/>
                  </a:lnTo>
                  <a:lnTo>
                    <a:pt x="5943" y="42846"/>
                  </a:lnTo>
                  <a:lnTo>
                    <a:pt x="5887" y="42762"/>
                  </a:lnTo>
                  <a:lnTo>
                    <a:pt x="5823" y="42670"/>
                  </a:lnTo>
                  <a:lnTo>
                    <a:pt x="5746" y="42557"/>
                  </a:lnTo>
                  <a:lnTo>
                    <a:pt x="5654" y="42437"/>
                  </a:lnTo>
                  <a:lnTo>
                    <a:pt x="5556" y="42296"/>
                  </a:lnTo>
                  <a:lnTo>
                    <a:pt x="5443" y="42141"/>
                  </a:lnTo>
                  <a:lnTo>
                    <a:pt x="5323" y="41972"/>
                  </a:lnTo>
                  <a:lnTo>
                    <a:pt x="5189" y="41789"/>
                  </a:lnTo>
                  <a:lnTo>
                    <a:pt x="5041" y="41592"/>
                  </a:lnTo>
                  <a:lnTo>
                    <a:pt x="4879" y="41373"/>
                  </a:lnTo>
                  <a:lnTo>
                    <a:pt x="4738" y="41169"/>
                  </a:lnTo>
                  <a:lnTo>
                    <a:pt x="4604" y="40985"/>
                  </a:lnTo>
                  <a:lnTo>
                    <a:pt x="4357" y="40647"/>
                  </a:lnTo>
                  <a:lnTo>
                    <a:pt x="4110" y="40301"/>
                  </a:lnTo>
                  <a:lnTo>
                    <a:pt x="3977" y="40111"/>
                  </a:lnTo>
                  <a:lnTo>
                    <a:pt x="3836" y="39907"/>
                  </a:lnTo>
                  <a:lnTo>
                    <a:pt x="3695" y="39716"/>
                  </a:lnTo>
                  <a:lnTo>
                    <a:pt x="3539" y="39498"/>
                  </a:lnTo>
                  <a:lnTo>
                    <a:pt x="3370" y="39258"/>
                  </a:lnTo>
                  <a:lnTo>
                    <a:pt x="3187" y="39011"/>
                  </a:lnTo>
                  <a:lnTo>
                    <a:pt x="2806" y="38490"/>
                  </a:lnTo>
                  <a:lnTo>
                    <a:pt x="2433" y="37968"/>
                  </a:lnTo>
                  <a:lnTo>
                    <a:pt x="2249" y="37721"/>
                  </a:lnTo>
                  <a:lnTo>
                    <a:pt x="2087" y="37496"/>
                  </a:lnTo>
                  <a:lnTo>
                    <a:pt x="1932" y="37284"/>
                  </a:lnTo>
                  <a:lnTo>
                    <a:pt x="1798" y="37101"/>
                  </a:lnTo>
                  <a:lnTo>
                    <a:pt x="1686" y="36946"/>
                  </a:lnTo>
                  <a:lnTo>
                    <a:pt x="1636" y="36883"/>
                  </a:lnTo>
                  <a:lnTo>
                    <a:pt x="1594" y="36833"/>
                  </a:lnTo>
                  <a:lnTo>
                    <a:pt x="1559" y="36784"/>
                  </a:lnTo>
                  <a:lnTo>
                    <a:pt x="1537" y="36756"/>
                  </a:lnTo>
                  <a:lnTo>
                    <a:pt x="1516" y="36727"/>
                  </a:lnTo>
                  <a:lnTo>
                    <a:pt x="1509" y="36720"/>
                  </a:lnTo>
                  <a:lnTo>
                    <a:pt x="1488" y="36692"/>
                  </a:lnTo>
                  <a:lnTo>
                    <a:pt x="1453" y="36657"/>
                  </a:lnTo>
                  <a:lnTo>
                    <a:pt x="1382" y="36544"/>
                  </a:lnTo>
                  <a:lnTo>
                    <a:pt x="1347" y="36488"/>
                  </a:lnTo>
                  <a:lnTo>
                    <a:pt x="1305" y="36424"/>
                  </a:lnTo>
                  <a:lnTo>
                    <a:pt x="1248" y="36347"/>
                  </a:lnTo>
                  <a:lnTo>
                    <a:pt x="1192" y="36262"/>
                  </a:lnTo>
                  <a:lnTo>
                    <a:pt x="1058" y="36072"/>
                  </a:lnTo>
                  <a:lnTo>
                    <a:pt x="910" y="35860"/>
                  </a:lnTo>
                  <a:lnTo>
                    <a:pt x="600" y="35423"/>
                  </a:lnTo>
                  <a:lnTo>
                    <a:pt x="452" y="35226"/>
                  </a:lnTo>
                  <a:lnTo>
                    <a:pt x="325" y="35050"/>
                  </a:lnTo>
                  <a:lnTo>
                    <a:pt x="198" y="34873"/>
                  </a:lnTo>
                  <a:lnTo>
                    <a:pt x="142" y="34796"/>
                  </a:lnTo>
                  <a:lnTo>
                    <a:pt x="92" y="34718"/>
                  </a:lnTo>
                  <a:lnTo>
                    <a:pt x="57" y="34655"/>
                  </a:lnTo>
                  <a:lnTo>
                    <a:pt x="29" y="34599"/>
                  </a:lnTo>
                  <a:lnTo>
                    <a:pt x="8" y="34556"/>
                  </a:lnTo>
                  <a:lnTo>
                    <a:pt x="1" y="34528"/>
                  </a:lnTo>
                  <a:lnTo>
                    <a:pt x="8" y="34500"/>
                  </a:lnTo>
                  <a:lnTo>
                    <a:pt x="29" y="34458"/>
                  </a:lnTo>
                  <a:lnTo>
                    <a:pt x="64" y="34401"/>
                  </a:lnTo>
                  <a:lnTo>
                    <a:pt x="114" y="34331"/>
                  </a:lnTo>
                  <a:lnTo>
                    <a:pt x="170" y="34246"/>
                  </a:lnTo>
                  <a:lnTo>
                    <a:pt x="240" y="34147"/>
                  </a:lnTo>
                  <a:lnTo>
                    <a:pt x="318" y="34042"/>
                  </a:lnTo>
                  <a:lnTo>
                    <a:pt x="403" y="33929"/>
                  </a:lnTo>
                  <a:lnTo>
                    <a:pt x="586" y="33689"/>
                  </a:lnTo>
                  <a:lnTo>
                    <a:pt x="783" y="33435"/>
                  </a:lnTo>
                  <a:lnTo>
                    <a:pt x="988" y="33182"/>
                  </a:lnTo>
                  <a:lnTo>
                    <a:pt x="1185" y="32949"/>
                  </a:lnTo>
                  <a:lnTo>
                    <a:pt x="1312" y="32794"/>
                  </a:lnTo>
                  <a:lnTo>
                    <a:pt x="1453" y="32625"/>
                  </a:lnTo>
                  <a:lnTo>
                    <a:pt x="1594" y="32456"/>
                  </a:lnTo>
                  <a:lnTo>
                    <a:pt x="1657" y="32378"/>
                  </a:lnTo>
                  <a:lnTo>
                    <a:pt x="1714" y="32307"/>
                  </a:lnTo>
                  <a:lnTo>
                    <a:pt x="1742" y="32272"/>
                  </a:lnTo>
                  <a:lnTo>
                    <a:pt x="1784" y="32223"/>
                  </a:lnTo>
                  <a:lnTo>
                    <a:pt x="1826" y="32166"/>
                  </a:lnTo>
                  <a:lnTo>
                    <a:pt x="1883" y="32103"/>
                  </a:lnTo>
                  <a:lnTo>
                    <a:pt x="2010" y="31948"/>
                  </a:lnTo>
                  <a:lnTo>
                    <a:pt x="2158" y="31772"/>
                  </a:lnTo>
                  <a:lnTo>
                    <a:pt x="2320" y="31581"/>
                  </a:lnTo>
                  <a:lnTo>
                    <a:pt x="2496" y="31370"/>
                  </a:lnTo>
                  <a:lnTo>
                    <a:pt x="2863" y="30940"/>
                  </a:lnTo>
                  <a:lnTo>
                    <a:pt x="2976" y="30813"/>
                  </a:lnTo>
                  <a:lnTo>
                    <a:pt x="3074" y="30686"/>
                  </a:lnTo>
                  <a:lnTo>
                    <a:pt x="3265" y="30468"/>
                  </a:lnTo>
                  <a:lnTo>
                    <a:pt x="3427" y="30277"/>
                  </a:lnTo>
                  <a:lnTo>
                    <a:pt x="3575" y="30115"/>
                  </a:lnTo>
                  <a:lnTo>
                    <a:pt x="3695" y="29967"/>
                  </a:lnTo>
                  <a:lnTo>
                    <a:pt x="3800" y="29847"/>
                  </a:lnTo>
                  <a:lnTo>
                    <a:pt x="3892" y="29742"/>
                  </a:lnTo>
                  <a:lnTo>
                    <a:pt x="3977" y="29650"/>
                  </a:lnTo>
                  <a:lnTo>
                    <a:pt x="4047" y="29572"/>
                  </a:lnTo>
                  <a:lnTo>
                    <a:pt x="4103" y="29502"/>
                  </a:lnTo>
                  <a:lnTo>
                    <a:pt x="4216" y="29375"/>
                  </a:lnTo>
                  <a:lnTo>
                    <a:pt x="4329" y="29255"/>
                  </a:lnTo>
                  <a:lnTo>
                    <a:pt x="4385" y="29185"/>
                  </a:lnTo>
                  <a:lnTo>
                    <a:pt x="4456" y="29114"/>
                  </a:lnTo>
                  <a:lnTo>
                    <a:pt x="4533" y="29030"/>
                  </a:lnTo>
                  <a:lnTo>
                    <a:pt x="4611" y="28945"/>
                  </a:lnTo>
                  <a:lnTo>
                    <a:pt x="4787" y="28762"/>
                  </a:lnTo>
                  <a:lnTo>
                    <a:pt x="4949" y="28578"/>
                  </a:lnTo>
                  <a:lnTo>
                    <a:pt x="5027" y="28494"/>
                  </a:lnTo>
                  <a:lnTo>
                    <a:pt x="5090" y="28423"/>
                  </a:lnTo>
                  <a:lnTo>
                    <a:pt x="5520" y="27944"/>
                  </a:lnTo>
                  <a:lnTo>
                    <a:pt x="5753" y="27697"/>
                  </a:lnTo>
                  <a:lnTo>
                    <a:pt x="5880" y="27570"/>
                  </a:lnTo>
                  <a:lnTo>
                    <a:pt x="6007" y="27429"/>
                  </a:lnTo>
                  <a:lnTo>
                    <a:pt x="6148" y="27281"/>
                  </a:lnTo>
                  <a:lnTo>
                    <a:pt x="6303" y="27126"/>
                  </a:lnTo>
                  <a:lnTo>
                    <a:pt x="6465" y="26957"/>
                  </a:lnTo>
                  <a:lnTo>
                    <a:pt x="6641" y="26774"/>
                  </a:lnTo>
                  <a:lnTo>
                    <a:pt x="6832" y="26583"/>
                  </a:lnTo>
                  <a:lnTo>
                    <a:pt x="7043" y="26372"/>
                  </a:lnTo>
                  <a:lnTo>
                    <a:pt x="7262" y="26146"/>
                  </a:lnTo>
                  <a:lnTo>
                    <a:pt x="7508" y="25900"/>
                  </a:lnTo>
                  <a:lnTo>
                    <a:pt x="8883" y="24490"/>
                  </a:lnTo>
                  <a:lnTo>
                    <a:pt x="9080" y="25004"/>
                  </a:lnTo>
                  <a:lnTo>
                    <a:pt x="9165" y="25223"/>
                  </a:lnTo>
                  <a:lnTo>
                    <a:pt x="9249" y="25441"/>
                  </a:lnTo>
                  <a:lnTo>
                    <a:pt x="9292" y="25540"/>
                  </a:lnTo>
                  <a:lnTo>
                    <a:pt x="9327" y="25625"/>
                  </a:lnTo>
                  <a:lnTo>
                    <a:pt x="9355" y="25702"/>
                  </a:lnTo>
                  <a:lnTo>
                    <a:pt x="9383" y="25759"/>
                  </a:lnTo>
                  <a:lnTo>
                    <a:pt x="9412" y="25822"/>
                  </a:lnTo>
                  <a:lnTo>
                    <a:pt x="9447" y="25907"/>
                  </a:lnTo>
                  <a:lnTo>
                    <a:pt x="9482" y="25998"/>
                  </a:lnTo>
                  <a:lnTo>
                    <a:pt x="9531" y="26111"/>
                  </a:lnTo>
                  <a:lnTo>
                    <a:pt x="9623" y="26358"/>
                  </a:lnTo>
                  <a:lnTo>
                    <a:pt x="9722" y="26612"/>
                  </a:lnTo>
                  <a:lnTo>
                    <a:pt x="9813" y="26858"/>
                  </a:lnTo>
                  <a:lnTo>
                    <a:pt x="9905" y="27084"/>
                  </a:lnTo>
                  <a:lnTo>
                    <a:pt x="9940" y="27183"/>
                  </a:lnTo>
                  <a:lnTo>
                    <a:pt x="9976" y="27267"/>
                  </a:lnTo>
                  <a:lnTo>
                    <a:pt x="10004" y="27338"/>
                  </a:lnTo>
                  <a:lnTo>
                    <a:pt x="10025" y="27380"/>
                  </a:lnTo>
                  <a:lnTo>
                    <a:pt x="10039" y="27422"/>
                  </a:lnTo>
                  <a:lnTo>
                    <a:pt x="10067" y="27479"/>
                  </a:lnTo>
                  <a:lnTo>
                    <a:pt x="10095" y="27549"/>
                  </a:lnTo>
                  <a:lnTo>
                    <a:pt x="10131" y="27634"/>
                  </a:lnTo>
                  <a:lnTo>
                    <a:pt x="10201" y="27824"/>
                  </a:lnTo>
                  <a:lnTo>
                    <a:pt x="10272" y="28021"/>
                  </a:lnTo>
                  <a:lnTo>
                    <a:pt x="10427" y="28437"/>
                  </a:lnTo>
                  <a:lnTo>
                    <a:pt x="10469" y="28536"/>
                  </a:lnTo>
                  <a:lnTo>
                    <a:pt x="10504" y="28621"/>
                  </a:lnTo>
                  <a:lnTo>
                    <a:pt x="10532" y="28698"/>
                  </a:lnTo>
                  <a:lnTo>
                    <a:pt x="10561" y="28755"/>
                  </a:lnTo>
                  <a:lnTo>
                    <a:pt x="10589" y="28818"/>
                  </a:lnTo>
                  <a:lnTo>
                    <a:pt x="10624" y="28896"/>
                  </a:lnTo>
                  <a:lnTo>
                    <a:pt x="10659" y="28994"/>
                  </a:lnTo>
                  <a:lnTo>
                    <a:pt x="10709" y="29107"/>
                  </a:lnTo>
                  <a:lnTo>
                    <a:pt x="10800" y="29354"/>
                  </a:lnTo>
                  <a:lnTo>
                    <a:pt x="10899" y="29601"/>
                  </a:lnTo>
                  <a:lnTo>
                    <a:pt x="10998" y="29861"/>
                  </a:lnTo>
                  <a:lnTo>
                    <a:pt x="11103" y="30122"/>
                  </a:lnTo>
                  <a:lnTo>
                    <a:pt x="11146" y="30242"/>
                  </a:lnTo>
                  <a:lnTo>
                    <a:pt x="11195" y="30355"/>
                  </a:lnTo>
                  <a:lnTo>
                    <a:pt x="11230" y="30453"/>
                  </a:lnTo>
                  <a:lnTo>
                    <a:pt x="11266" y="30531"/>
                  </a:lnTo>
                  <a:lnTo>
                    <a:pt x="11308" y="30616"/>
                  </a:lnTo>
                  <a:lnTo>
                    <a:pt x="11357" y="30735"/>
                  </a:lnTo>
                  <a:lnTo>
                    <a:pt x="11421" y="30884"/>
                  </a:lnTo>
                  <a:lnTo>
                    <a:pt x="11491" y="31060"/>
                  </a:lnTo>
                  <a:lnTo>
                    <a:pt x="11569" y="31250"/>
                  </a:lnTo>
                  <a:lnTo>
                    <a:pt x="11646" y="31447"/>
                  </a:lnTo>
                  <a:lnTo>
                    <a:pt x="11808" y="31863"/>
                  </a:lnTo>
                  <a:lnTo>
                    <a:pt x="11971" y="32279"/>
                  </a:lnTo>
                  <a:lnTo>
                    <a:pt x="12048" y="32477"/>
                  </a:lnTo>
                  <a:lnTo>
                    <a:pt x="12119" y="32660"/>
                  </a:lnTo>
                  <a:lnTo>
                    <a:pt x="12189" y="32815"/>
                  </a:lnTo>
                  <a:lnTo>
                    <a:pt x="12245" y="32956"/>
                  </a:lnTo>
                  <a:lnTo>
                    <a:pt x="12288" y="33062"/>
                  </a:lnTo>
                  <a:lnTo>
                    <a:pt x="12323" y="33132"/>
                  </a:lnTo>
                  <a:lnTo>
                    <a:pt x="12365" y="33238"/>
                  </a:lnTo>
                  <a:lnTo>
                    <a:pt x="12401" y="33337"/>
                  </a:lnTo>
                  <a:lnTo>
                    <a:pt x="12429" y="33421"/>
                  </a:lnTo>
                  <a:lnTo>
                    <a:pt x="12436" y="33471"/>
                  </a:lnTo>
                  <a:lnTo>
                    <a:pt x="12443" y="33499"/>
                  </a:lnTo>
                  <a:lnTo>
                    <a:pt x="12450" y="33541"/>
                  </a:lnTo>
                  <a:lnTo>
                    <a:pt x="12471" y="33598"/>
                  </a:lnTo>
                  <a:lnTo>
                    <a:pt x="12492" y="33661"/>
                  </a:lnTo>
                  <a:lnTo>
                    <a:pt x="12556" y="33816"/>
                  </a:lnTo>
                  <a:lnTo>
                    <a:pt x="12633" y="33985"/>
                  </a:lnTo>
                  <a:lnTo>
                    <a:pt x="12718" y="34169"/>
                  </a:lnTo>
                  <a:lnTo>
                    <a:pt x="12795" y="34345"/>
                  </a:lnTo>
                  <a:lnTo>
                    <a:pt x="12852" y="34500"/>
                  </a:lnTo>
                  <a:lnTo>
                    <a:pt x="12880" y="34563"/>
                  </a:lnTo>
                  <a:lnTo>
                    <a:pt x="12894" y="34613"/>
                  </a:lnTo>
                  <a:lnTo>
                    <a:pt x="12908" y="34662"/>
                  </a:lnTo>
                  <a:lnTo>
                    <a:pt x="12929" y="34725"/>
                  </a:lnTo>
                  <a:lnTo>
                    <a:pt x="12986" y="34873"/>
                  </a:lnTo>
                  <a:lnTo>
                    <a:pt x="13120" y="35219"/>
                  </a:lnTo>
                  <a:lnTo>
                    <a:pt x="13197" y="35402"/>
                  </a:lnTo>
                  <a:lnTo>
                    <a:pt x="13289" y="35607"/>
                  </a:lnTo>
                  <a:lnTo>
                    <a:pt x="13366" y="35790"/>
                  </a:lnTo>
                  <a:lnTo>
                    <a:pt x="13402" y="35874"/>
                  </a:lnTo>
                  <a:lnTo>
                    <a:pt x="13437" y="35945"/>
                  </a:lnTo>
                  <a:lnTo>
                    <a:pt x="13500" y="36100"/>
                  </a:lnTo>
                  <a:lnTo>
                    <a:pt x="13564" y="36283"/>
                  </a:lnTo>
                  <a:lnTo>
                    <a:pt x="13634" y="36460"/>
                  </a:lnTo>
                  <a:lnTo>
                    <a:pt x="13691" y="36622"/>
                  </a:lnTo>
                  <a:lnTo>
                    <a:pt x="13740" y="36756"/>
                  </a:lnTo>
                  <a:lnTo>
                    <a:pt x="13796" y="36854"/>
                  </a:lnTo>
                  <a:lnTo>
                    <a:pt x="13817" y="36897"/>
                  </a:lnTo>
                  <a:lnTo>
                    <a:pt x="13846" y="36925"/>
                  </a:lnTo>
                  <a:lnTo>
                    <a:pt x="13860" y="36939"/>
                  </a:lnTo>
                  <a:lnTo>
                    <a:pt x="13881" y="36939"/>
                  </a:lnTo>
                  <a:lnTo>
                    <a:pt x="13902" y="36918"/>
                  </a:lnTo>
                  <a:lnTo>
                    <a:pt x="13923" y="36875"/>
                  </a:lnTo>
                  <a:lnTo>
                    <a:pt x="13944" y="36812"/>
                  </a:lnTo>
                  <a:lnTo>
                    <a:pt x="13966" y="36720"/>
                  </a:lnTo>
                  <a:lnTo>
                    <a:pt x="13994" y="36608"/>
                  </a:lnTo>
                  <a:lnTo>
                    <a:pt x="14022" y="36474"/>
                  </a:lnTo>
                  <a:lnTo>
                    <a:pt x="14050" y="36319"/>
                  </a:lnTo>
                  <a:lnTo>
                    <a:pt x="14085" y="36142"/>
                  </a:lnTo>
                  <a:lnTo>
                    <a:pt x="14121" y="35938"/>
                  </a:lnTo>
                  <a:lnTo>
                    <a:pt x="14156" y="35726"/>
                  </a:lnTo>
                  <a:lnTo>
                    <a:pt x="14191" y="35487"/>
                  </a:lnTo>
                  <a:lnTo>
                    <a:pt x="14233" y="35233"/>
                  </a:lnTo>
                  <a:lnTo>
                    <a:pt x="14269" y="34965"/>
                  </a:lnTo>
                  <a:lnTo>
                    <a:pt x="14311" y="34676"/>
                  </a:lnTo>
                  <a:lnTo>
                    <a:pt x="14353" y="34366"/>
                  </a:lnTo>
                  <a:lnTo>
                    <a:pt x="14396" y="34049"/>
                  </a:lnTo>
                  <a:lnTo>
                    <a:pt x="14424" y="33844"/>
                  </a:lnTo>
                  <a:lnTo>
                    <a:pt x="14452" y="33619"/>
                  </a:lnTo>
                  <a:lnTo>
                    <a:pt x="14522" y="33139"/>
                  </a:lnTo>
                  <a:lnTo>
                    <a:pt x="14551" y="32900"/>
                  </a:lnTo>
                  <a:lnTo>
                    <a:pt x="14586" y="32667"/>
                  </a:lnTo>
                  <a:lnTo>
                    <a:pt x="14614" y="32456"/>
                  </a:lnTo>
                  <a:lnTo>
                    <a:pt x="14642" y="32265"/>
                  </a:lnTo>
                  <a:lnTo>
                    <a:pt x="14748" y="31617"/>
                  </a:lnTo>
                  <a:lnTo>
                    <a:pt x="14847" y="30975"/>
                  </a:lnTo>
                  <a:lnTo>
                    <a:pt x="14938" y="30327"/>
                  </a:lnTo>
                  <a:lnTo>
                    <a:pt x="14995" y="29988"/>
                  </a:lnTo>
                  <a:lnTo>
                    <a:pt x="15044" y="29643"/>
                  </a:lnTo>
                  <a:lnTo>
                    <a:pt x="15100" y="29276"/>
                  </a:lnTo>
                  <a:lnTo>
                    <a:pt x="15157" y="28889"/>
                  </a:lnTo>
                  <a:lnTo>
                    <a:pt x="15213" y="28487"/>
                  </a:lnTo>
                  <a:lnTo>
                    <a:pt x="15277" y="28050"/>
                  </a:lnTo>
                  <a:lnTo>
                    <a:pt x="15340" y="27591"/>
                  </a:lnTo>
                  <a:lnTo>
                    <a:pt x="15418" y="27098"/>
                  </a:lnTo>
                  <a:lnTo>
                    <a:pt x="15488" y="26569"/>
                  </a:lnTo>
                  <a:lnTo>
                    <a:pt x="15573" y="26005"/>
                  </a:lnTo>
                  <a:lnTo>
                    <a:pt x="15664" y="25336"/>
                  </a:lnTo>
                  <a:lnTo>
                    <a:pt x="15756" y="24680"/>
                  </a:lnTo>
                  <a:lnTo>
                    <a:pt x="15848" y="24053"/>
                  </a:lnTo>
                  <a:lnTo>
                    <a:pt x="15890" y="23757"/>
                  </a:lnTo>
                  <a:lnTo>
                    <a:pt x="15932" y="23468"/>
                  </a:lnTo>
                  <a:lnTo>
                    <a:pt x="15968" y="23200"/>
                  </a:lnTo>
                  <a:lnTo>
                    <a:pt x="16010" y="22946"/>
                  </a:lnTo>
                  <a:lnTo>
                    <a:pt x="16038" y="22713"/>
                  </a:lnTo>
                  <a:lnTo>
                    <a:pt x="16073" y="22502"/>
                  </a:lnTo>
                  <a:lnTo>
                    <a:pt x="16101" y="22319"/>
                  </a:lnTo>
                  <a:lnTo>
                    <a:pt x="16123" y="22156"/>
                  </a:lnTo>
                  <a:lnTo>
                    <a:pt x="16144" y="22022"/>
                  </a:lnTo>
                  <a:lnTo>
                    <a:pt x="16158" y="21917"/>
                  </a:lnTo>
                  <a:lnTo>
                    <a:pt x="16235" y="21423"/>
                  </a:lnTo>
                  <a:lnTo>
                    <a:pt x="16306" y="20965"/>
                  </a:lnTo>
                  <a:lnTo>
                    <a:pt x="16369" y="20535"/>
                  </a:lnTo>
                  <a:lnTo>
                    <a:pt x="16433" y="20126"/>
                  </a:lnTo>
                  <a:lnTo>
                    <a:pt x="16489" y="19731"/>
                  </a:lnTo>
                  <a:lnTo>
                    <a:pt x="16539" y="19351"/>
                  </a:lnTo>
                  <a:lnTo>
                    <a:pt x="16644" y="18603"/>
                  </a:lnTo>
                  <a:lnTo>
                    <a:pt x="16672" y="18413"/>
                  </a:lnTo>
                  <a:lnTo>
                    <a:pt x="16708" y="18237"/>
                  </a:lnTo>
                  <a:lnTo>
                    <a:pt x="16736" y="18068"/>
                  </a:lnTo>
                  <a:lnTo>
                    <a:pt x="16771" y="17920"/>
                  </a:lnTo>
                  <a:lnTo>
                    <a:pt x="16799" y="17800"/>
                  </a:lnTo>
                  <a:lnTo>
                    <a:pt x="16828" y="17701"/>
                  </a:lnTo>
                  <a:lnTo>
                    <a:pt x="16856" y="17631"/>
                  </a:lnTo>
                  <a:lnTo>
                    <a:pt x="16884" y="17595"/>
                  </a:lnTo>
                  <a:lnTo>
                    <a:pt x="16912" y="17574"/>
                  </a:lnTo>
                  <a:lnTo>
                    <a:pt x="16961" y="17532"/>
                  </a:lnTo>
                  <a:lnTo>
                    <a:pt x="17025" y="17490"/>
                  </a:lnTo>
                  <a:lnTo>
                    <a:pt x="17095" y="17440"/>
                  </a:lnTo>
                  <a:lnTo>
                    <a:pt x="17265" y="17313"/>
                  </a:lnTo>
                  <a:lnTo>
                    <a:pt x="17448" y="17172"/>
                  </a:lnTo>
                  <a:lnTo>
                    <a:pt x="17645" y="17024"/>
                  </a:lnTo>
                  <a:lnTo>
                    <a:pt x="17843" y="16869"/>
                  </a:lnTo>
                  <a:lnTo>
                    <a:pt x="17941" y="16799"/>
                  </a:lnTo>
                  <a:lnTo>
                    <a:pt x="18019" y="16735"/>
                  </a:lnTo>
                  <a:lnTo>
                    <a:pt x="18096" y="16679"/>
                  </a:lnTo>
                  <a:lnTo>
                    <a:pt x="18153" y="16637"/>
                  </a:lnTo>
                  <a:lnTo>
                    <a:pt x="18244" y="16566"/>
                  </a:lnTo>
                  <a:lnTo>
                    <a:pt x="18364" y="16482"/>
                  </a:lnTo>
                  <a:lnTo>
                    <a:pt x="18505" y="16376"/>
                  </a:lnTo>
                  <a:lnTo>
                    <a:pt x="18674" y="16256"/>
                  </a:lnTo>
                  <a:lnTo>
                    <a:pt x="18851" y="16122"/>
                  </a:lnTo>
                  <a:lnTo>
                    <a:pt x="19048" y="15981"/>
                  </a:lnTo>
                  <a:lnTo>
                    <a:pt x="19260" y="15826"/>
                  </a:lnTo>
                  <a:lnTo>
                    <a:pt x="19478" y="15671"/>
                  </a:lnTo>
                  <a:lnTo>
                    <a:pt x="19922" y="15354"/>
                  </a:lnTo>
                  <a:lnTo>
                    <a:pt x="20373" y="15036"/>
                  </a:lnTo>
                  <a:lnTo>
                    <a:pt x="20585" y="14888"/>
                  </a:lnTo>
                  <a:lnTo>
                    <a:pt x="20789" y="14740"/>
                  </a:lnTo>
                  <a:lnTo>
                    <a:pt x="20987" y="14606"/>
                  </a:lnTo>
                  <a:lnTo>
                    <a:pt x="21163" y="14487"/>
                  </a:lnTo>
                  <a:lnTo>
                    <a:pt x="21537" y="14233"/>
                  </a:lnTo>
                  <a:lnTo>
                    <a:pt x="21924" y="13965"/>
                  </a:lnTo>
                  <a:lnTo>
                    <a:pt x="22129" y="13831"/>
                  </a:lnTo>
                  <a:lnTo>
                    <a:pt x="22347" y="13690"/>
                  </a:lnTo>
                  <a:lnTo>
                    <a:pt x="22573" y="13535"/>
                  </a:lnTo>
                  <a:lnTo>
                    <a:pt x="22812" y="13380"/>
                  </a:lnTo>
                  <a:lnTo>
                    <a:pt x="23066" y="13218"/>
                  </a:lnTo>
                  <a:lnTo>
                    <a:pt x="23341" y="13049"/>
                  </a:lnTo>
                  <a:lnTo>
                    <a:pt x="23623" y="12865"/>
                  </a:lnTo>
                  <a:lnTo>
                    <a:pt x="23933" y="12668"/>
                  </a:lnTo>
                  <a:lnTo>
                    <a:pt x="24258" y="12463"/>
                  </a:lnTo>
                  <a:lnTo>
                    <a:pt x="24603" y="12245"/>
                  </a:lnTo>
                  <a:lnTo>
                    <a:pt x="24977" y="12012"/>
                  </a:lnTo>
                  <a:lnTo>
                    <a:pt x="25371" y="11766"/>
                  </a:lnTo>
                  <a:lnTo>
                    <a:pt x="25689" y="11568"/>
                  </a:lnTo>
                  <a:lnTo>
                    <a:pt x="26027" y="11364"/>
                  </a:lnTo>
                  <a:lnTo>
                    <a:pt x="26739" y="10941"/>
                  </a:lnTo>
                  <a:lnTo>
                    <a:pt x="27465" y="10518"/>
                  </a:lnTo>
                  <a:lnTo>
                    <a:pt x="27818" y="10320"/>
                  </a:lnTo>
                  <a:lnTo>
                    <a:pt x="28156" y="10130"/>
                  </a:lnTo>
                  <a:lnTo>
                    <a:pt x="28473" y="9954"/>
                  </a:lnTo>
                  <a:lnTo>
                    <a:pt x="28769" y="9792"/>
                  </a:lnTo>
                  <a:lnTo>
                    <a:pt x="29037" y="9644"/>
                  </a:lnTo>
                  <a:lnTo>
                    <a:pt x="29157" y="9580"/>
                  </a:lnTo>
                  <a:lnTo>
                    <a:pt x="29270" y="9524"/>
                  </a:lnTo>
                  <a:lnTo>
                    <a:pt x="29368" y="9475"/>
                  </a:lnTo>
                  <a:lnTo>
                    <a:pt x="29460" y="9425"/>
                  </a:lnTo>
                  <a:lnTo>
                    <a:pt x="29538" y="9390"/>
                  </a:lnTo>
                  <a:lnTo>
                    <a:pt x="29608" y="9355"/>
                  </a:lnTo>
                  <a:lnTo>
                    <a:pt x="29664" y="9334"/>
                  </a:lnTo>
                  <a:lnTo>
                    <a:pt x="29707" y="9319"/>
                  </a:lnTo>
                  <a:lnTo>
                    <a:pt x="29735" y="9312"/>
                  </a:lnTo>
                  <a:lnTo>
                    <a:pt x="29749" y="9312"/>
                  </a:lnTo>
                  <a:lnTo>
                    <a:pt x="29756" y="9334"/>
                  </a:lnTo>
                  <a:lnTo>
                    <a:pt x="29770" y="9383"/>
                  </a:lnTo>
                  <a:lnTo>
                    <a:pt x="29784" y="9453"/>
                  </a:lnTo>
                  <a:lnTo>
                    <a:pt x="29805" y="9545"/>
                  </a:lnTo>
                  <a:lnTo>
                    <a:pt x="29827" y="9658"/>
                  </a:lnTo>
                  <a:lnTo>
                    <a:pt x="29855" y="9785"/>
                  </a:lnTo>
                  <a:lnTo>
                    <a:pt x="29904" y="10074"/>
                  </a:lnTo>
                  <a:lnTo>
                    <a:pt x="29932" y="10250"/>
                  </a:lnTo>
                  <a:lnTo>
                    <a:pt x="29968" y="10440"/>
                  </a:lnTo>
                  <a:lnTo>
                    <a:pt x="30038" y="10842"/>
                  </a:lnTo>
                  <a:lnTo>
                    <a:pt x="30116" y="11279"/>
                  </a:lnTo>
                  <a:lnTo>
                    <a:pt x="30200" y="11730"/>
                  </a:lnTo>
                  <a:lnTo>
                    <a:pt x="30369" y="12668"/>
                  </a:lnTo>
                  <a:lnTo>
                    <a:pt x="30454" y="13133"/>
                  </a:lnTo>
                  <a:lnTo>
                    <a:pt x="30539" y="13584"/>
                  </a:lnTo>
                  <a:lnTo>
                    <a:pt x="30560" y="13690"/>
                  </a:lnTo>
                  <a:lnTo>
                    <a:pt x="30581" y="13803"/>
                  </a:lnTo>
                  <a:lnTo>
                    <a:pt x="30602" y="13937"/>
                  </a:lnTo>
                  <a:lnTo>
                    <a:pt x="30630" y="14078"/>
                  </a:lnTo>
                  <a:lnTo>
                    <a:pt x="30687" y="14381"/>
                  </a:lnTo>
                  <a:lnTo>
                    <a:pt x="30750" y="14719"/>
                  </a:lnTo>
                  <a:lnTo>
                    <a:pt x="30813" y="15079"/>
                  </a:lnTo>
                  <a:lnTo>
                    <a:pt x="30877" y="15438"/>
                  </a:lnTo>
                  <a:lnTo>
                    <a:pt x="30940" y="15798"/>
                  </a:lnTo>
                  <a:lnTo>
                    <a:pt x="31004" y="16143"/>
                  </a:lnTo>
                  <a:lnTo>
                    <a:pt x="31067" y="16517"/>
                  </a:lnTo>
                  <a:lnTo>
                    <a:pt x="31145" y="16919"/>
                  </a:lnTo>
                  <a:lnTo>
                    <a:pt x="31222" y="17349"/>
                  </a:lnTo>
                  <a:lnTo>
                    <a:pt x="31300" y="17786"/>
                  </a:lnTo>
                  <a:lnTo>
                    <a:pt x="31462" y="18695"/>
                  </a:lnTo>
                  <a:lnTo>
                    <a:pt x="31631" y="19604"/>
                  </a:lnTo>
                  <a:lnTo>
                    <a:pt x="31709" y="20042"/>
                  </a:lnTo>
                  <a:lnTo>
                    <a:pt x="31786" y="20457"/>
                  </a:lnTo>
                  <a:lnTo>
                    <a:pt x="31864" y="20852"/>
                  </a:lnTo>
                  <a:lnTo>
                    <a:pt x="31934" y="21219"/>
                  </a:lnTo>
                  <a:lnTo>
                    <a:pt x="31991" y="21557"/>
                  </a:lnTo>
                  <a:lnTo>
                    <a:pt x="32019" y="21705"/>
                  </a:lnTo>
                  <a:lnTo>
                    <a:pt x="32047" y="21846"/>
                  </a:lnTo>
                  <a:lnTo>
                    <a:pt x="32075" y="21973"/>
                  </a:lnTo>
                  <a:lnTo>
                    <a:pt x="32096" y="22093"/>
                  </a:lnTo>
                  <a:lnTo>
                    <a:pt x="32118" y="22192"/>
                  </a:lnTo>
                  <a:lnTo>
                    <a:pt x="32132" y="22283"/>
                  </a:lnTo>
                  <a:lnTo>
                    <a:pt x="32153" y="22375"/>
                  </a:lnTo>
                  <a:lnTo>
                    <a:pt x="32174" y="22474"/>
                  </a:lnTo>
                  <a:lnTo>
                    <a:pt x="32216" y="22706"/>
                  </a:lnTo>
                  <a:lnTo>
                    <a:pt x="32259" y="22953"/>
                  </a:lnTo>
                  <a:lnTo>
                    <a:pt x="32294" y="23171"/>
                  </a:lnTo>
                  <a:lnTo>
                    <a:pt x="32301" y="23228"/>
                  </a:lnTo>
                  <a:lnTo>
                    <a:pt x="32315" y="23305"/>
                  </a:lnTo>
                  <a:lnTo>
                    <a:pt x="32329" y="23390"/>
                  </a:lnTo>
                  <a:lnTo>
                    <a:pt x="32350" y="23489"/>
                  </a:lnTo>
                  <a:lnTo>
                    <a:pt x="32371" y="23601"/>
                  </a:lnTo>
                  <a:lnTo>
                    <a:pt x="32393" y="23721"/>
                  </a:lnTo>
                  <a:lnTo>
                    <a:pt x="32442" y="23989"/>
                  </a:lnTo>
                  <a:lnTo>
                    <a:pt x="32491" y="24292"/>
                  </a:lnTo>
                  <a:lnTo>
                    <a:pt x="32555" y="24610"/>
                  </a:lnTo>
                  <a:lnTo>
                    <a:pt x="32675" y="25272"/>
                  </a:lnTo>
                  <a:lnTo>
                    <a:pt x="32738" y="25618"/>
                  </a:lnTo>
                  <a:lnTo>
                    <a:pt x="32801" y="25991"/>
                  </a:lnTo>
                  <a:lnTo>
                    <a:pt x="32942" y="26746"/>
                  </a:lnTo>
                  <a:lnTo>
                    <a:pt x="33006" y="27112"/>
                  </a:lnTo>
                  <a:lnTo>
                    <a:pt x="33069" y="27458"/>
                  </a:lnTo>
                  <a:lnTo>
                    <a:pt x="33097" y="27613"/>
                  </a:lnTo>
                  <a:lnTo>
                    <a:pt x="33119" y="27761"/>
                  </a:lnTo>
                  <a:lnTo>
                    <a:pt x="33147" y="27902"/>
                  </a:lnTo>
                  <a:lnTo>
                    <a:pt x="33168" y="28021"/>
                  </a:lnTo>
                  <a:lnTo>
                    <a:pt x="33217" y="28318"/>
                  </a:lnTo>
                  <a:lnTo>
                    <a:pt x="33274" y="28642"/>
                  </a:lnTo>
                  <a:lnTo>
                    <a:pt x="33337" y="28987"/>
                  </a:lnTo>
                  <a:lnTo>
                    <a:pt x="33401" y="29347"/>
                  </a:lnTo>
                  <a:lnTo>
                    <a:pt x="33535" y="30094"/>
                  </a:lnTo>
                  <a:lnTo>
                    <a:pt x="33598" y="30461"/>
                  </a:lnTo>
                  <a:lnTo>
                    <a:pt x="33668" y="30820"/>
                  </a:lnTo>
                  <a:lnTo>
                    <a:pt x="33732" y="31165"/>
                  </a:lnTo>
                  <a:lnTo>
                    <a:pt x="33788" y="31490"/>
                  </a:lnTo>
                  <a:lnTo>
                    <a:pt x="33845" y="31793"/>
                  </a:lnTo>
                  <a:lnTo>
                    <a:pt x="33894" y="32054"/>
                  </a:lnTo>
                  <a:lnTo>
                    <a:pt x="33922" y="32174"/>
                  </a:lnTo>
                  <a:lnTo>
                    <a:pt x="33943" y="32279"/>
                  </a:lnTo>
                  <a:lnTo>
                    <a:pt x="33958" y="32378"/>
                  </a:lnTo>
                  <a:lnTo>
                    <a:pt x="33979" y="32463"/>
                  </a:lnTo>
                  <a:lnTo>
                    <a:pt x="33993" y="32540"/>
                  </a:lnTo>
                  <a:lnTo>
                    <a:pt x="34007" y="32597"/>
                  </a:lnTo>
                  <a:lnTo>
                    <a:pt x="34014" y="32646"/>
                  </a:lnTo>
                  <a:lnTo>
                    <a:pt x="34021" y="32674"/>
                  </a:lnTo>
                  <a:lnTo>
                    <a:pt x="34035" y="32730"/>
                  </a:lnTo>
                  <a:lnTo>
                    <a:pt x="34042" y="32773"/>
                  </a:lnTo>
                  <a:lnTo>
                    <a:pt x="34056" y="32801"/>
                  </a:lnTo>
                  <a:lnTo>
                    <a:pt x="34070" y="32815"/>
                  </a:lnTo>
                  <a:lnTo>
                    <a:pt x="34084" y="32815"/>
                  </a:lnTo>
                  <a:lnTo>
                    <a:pt x="34099" y="32801"/>
                  </a:lnTo>
                  <a:lnTo>
                    <a:pt x="34120" y="32780"/>
                  </a:lnTo>
                  <a:lnTo>
                    <a:pt x="34141" y="32737"/>
                  </a:lnTo>
                  <a:lnTo>
                    <a:pt x="34155" y="32716"/>
                  </a:lnTo>
                  <a:lnTo>
                    <a:pt x="34162" y="32681"/>
                  </a:lnTo>
                  <a:lnTo>
                    <a:pt x="34183" y="32625"/>
                  </a:lnTo>
                  <a:lnTo>
                    <a:pt x="34197" y="32561"/>
                  </a:lnTo>
                  <a:lnTo>
                    <a:pt x="34218" y="32484"/>
                  </a:lnTo>
                  <a:lnTo>
                    <a:pt x="34247" y="32399"/>
                  </a:lnTo>
                  <a:lnTo>
                    <a:pt x="34296" y="32195"/>
                  </a:lnTo>
                  <a:lnTo>
                    <a:pt x="34352" y="31948"/>
                  </a:lnTo>
                  <a:lnTo>
                    <a:pt x="34416" y="31680"/>
                  </a:lnTo>
                  <a:lnTo>
                    <a:pt x="34479" y="31384"/>
                  </a:lnTo>
                  <a:lnTo>
                    <a:pt x="34550" y="31074"/>
                  </a:lnTo>
                  <a:lnTo>
                    <a:pt x="34613" y="30757"/>
                  </a:lnTo>
                  <a:lnTo>
                    <a:pt x="34684" y="30425"/>
                  </a:lnTo>
                  <a:lnTo>
                    <a:pt x="34754" y="30094"/>
                  </a:lnTo>
                  <a:lnTo>
                    <a:pt x="34825" y="29777"/>
                  </a:lnTo>
                  <a:lnTo>
                    <a:pt x="34895" y="29481"/>
                  </a:lnTo>
                  <a:lnTo>
                    <a:pt x="34951" y="29206"/>
                  </a:lnTo>
                  <a:lnTo>
                    <a:pt x="34980" y="29086"/>
                  </a:lnTo>
                  <a:lnTo>
                    <a:pt x="35008" y="28973"/>
                  </a:lnTo>
                  <a:lnTo>
                    <a:pt x="35029" y="28874"/>
                  </a:lnTo>
                  <a:lnTo>
                    <a:pt x="35050" y="28790"/>
                  </a:lnTo>
                  <a:lnTo>
                    <a:pt x="35121" y="28466"/>
                  </a:lnTo>
                  <a:lnTo>
                    <a:pt x="35198" y="28141"/>
                  </a:lnTo>
                  <a:lnTo>
                    <a:pt x="35226" y="27993"/>
                  </a:lnTo>
                  <a:lnTo>
                    <a:pt x="35255" y="27866"/>
                  </a:lnTo>
                  <a:lnTo>
                    <a:pt x="35283" y="27747"/>
                  </a:lnTo>
                  <a:lnTo>
                    <a:pt x="35297" y="27662"/>
                  </a:lnTo>
                  <a:lnTo>
                    <a:pt x="35318" y="27577"/>
                  </a:lnTo>
                  <a:lnTo>
                    <a:pt x="35346" y="27465"/>
                  </a:lnTo>
                  <a:lnTo>
                    <a:pt x="35374" y="27338"/>
                  </a:lnTo>
                  <a:lnTo>
                    <a:pt x="35410" y="27190"/>
                  </a:lnTo>
                  <a:lnTo>
                    <a:pt x="35473" y="26879"/>
                  </a:lnTo>
                  <a:lnTo>
                    <a:pt x="35544" y="26569"/>
                  </a:lnTo>
                  <a:lnTo>
                    <a:pt x="35614" y="26252"/>
                  </a:lnTo>
                  <a:lnTo>
                    <a:pt x="35685" y="25935"/>
                  </a:lnTo>
                  <a:lnTo>
                    <a:pt x="35720" y="25787"/>
                  </a:lnTo>
                  <a:lnTo>
                    <a:pt x="35748" y="25653"/>
                  </a:lnTo>
                  <a:lnTo>
                    <a:pt x="35769" y="25533"/>
                  </a:lnTo>
                  <a:lnTo>
                    <a:pt x="35790" y="25434"/>
                  </a:lnTo>
                  <a:lnTo>
                    <a:pt x="35811" y="25343"/>
                  </a:lnTo>
                  <a:lnTo>
                    <a:pt x="35833" y="25237"/>
                  </a:lnTo>
                  <a:lnTo>
                    <a:pt x="35889" y="24983"/>
                  </a:lnTo>
                  <a:lnTo>
                    <a:pt x="35945" y="24715"/>
                  </a:lnTo>
                  <a:lnTo>
                    <a:pt x="36002" y="24462"/>
                  </a:lnTo>
                  <a:lnTo>
                    <a:pt x="36037" y="24328"/>
                  </a:lnTo>
                  <a:lnTo>
                    <a:pt x="36072" y="24165"/>
                  </a:lnTo>
                  <a:lnTo>
                    <a:pt x="36115" y="23982"/>
                  </a:lnTo>
                  <a:lnTo>
                    <a:pt x="36164" y="23778"/>
                  </a:lnTo>
                  <a:lnTo>
                    <a:pt x="36256" y="23348"/>
                  </a:lnTo>
                  <a:lnTo>
                    <a:pt x="36347" y="22925"/>
                  </a:lnTo>
                  <a:lnTo>
                    <a:pt x="36418" y="22579"/>
                  </a:lnTo>
                  <a:lnTo>
                    <a:pt x="36495" y="22227"/>
                  </a:lnTo>
                  <a:lnTo>
                    <a:pt x="36573" y="21853"/>
                  </a:lnTo>
                  <a:lnTo>
                    <a:pt x="36657" y="21473"/>
                  </a:lnTo>
                  <a:lnTo>
                    <a:pt x="36827" y="20676"/>
                  </a:lnTo>
                  <a:lnTo>
                    <a:pt x="37010" y="19851"/>
                  </a:lnTo>
                  <a:lnTo>
                    <a:pt x="37193" y="19005"/>
                  </a:lnTo>
                  <a:lnTo>
                    <a:pt x="37391" y="18152"/>
                  </a:lnTo>
                  <a:lnTo>
                    <a:pt x="37581" y="17299"/>
                  </a:lnTo>
                  <a:lnTo>
                    <a:pt x="37771" y="16460"/>
                  </a:lnTo>
                  <a:lnTo>
                    <a:pt x="37799" y="16334"/>
                  </a:lnTo>
                  <a:lnTo>
                    <a:pt x="37835" y="16178"/>
                  </a:lnTo>
                  <a:lnTo>
                    <a:pt x="37870" y="16016"/>
                  </a:lnTo>
                  <a:lnTo>
                    <a:pt x="37905" y="15840"/>
                  </a:lnTo>
                  <a:lnTo>
                    <a:pt x="37983" y="15474"/>
                  </a:lnTo>
                  <a:lnTo>
                    <a:pt x="38025" y="15297"/>
                  </a:lnTo>
                  <a:lnTo>
                    <a:pt x="38060" y="15128"/>
                  </a:lnTo>
                  <a:lnTo>
                    <a:pt x="38095" y="14945"/>
                  </a:lnTo>
                  <a:lnTo>
                    <a:pt x="38138" y="14733"/>
                  </a:lnTo>
                  <a:lnTo>
                    <a:pt x="38194" y="14494"/>
                  </a:lnTo>
                  <a:lnTo>
                    <a:pt x="38251" y="14240"/>
                  </a:lnTo>
                  <a:lnTo>
                    <a:pt x="38363" y="13697"/>
                  </a:lnTo>
                  <a:lnTo>
                    <a:pt x="38420" y="13436"/>
                  </a:lnTo>
                  <a:lnTo>
                    <a:pt x="38476" y="13182"/>
                  </a:lnTo>
                  <a:lnTo>
                    <a:pt x="38540" y="12901"/>
                  </a:lnTo>
                  <a:lnTo>
                    <a:pt x="38603" y="12604"/>
                  </a:lnTo>
                  <a:lnTo>
                    <a:pt x="38737" y="11977"/>
                  </a:lnTo>
                  <a:lnTo>
                    <a:pt x="38878" y="11343"/>
                  </a:lnTo>
                  <a:lnTo>
                    <a:pt x="39019" y="10708"/>
                  </a:lnTo>
                  <a:lnTo>
                    <a:pt x="39082" y="10405"/>
                  </a:lnTo>
                  <a:lnTo>
                    <a:pt x="39146" y="10116"/>
                  </a:lnTo>
                  <a:lnTo>
                    <a:pt x="39202" y="9841"/>
                  </a:lnTo>
                  <a:lnTo>
                    <a:pt x="39259" y="9580"/>
                  </a:lnTo>
                  <a:lnTo>
                    <a:pt x="39315" y="9348"/>
                  </a:lnTo>
                  <a:lnTo>
                    <a:pt x="39357" y="9143"/>
                  </a:lnTo>
                  <a:lnTo>
                    <a:pt x="39400" y="8960"/>
                  </a:lnTo>
                  <a:lnTo>
                    <a:pt x="39428" y="8812"/>
                  </a:lnTo>
                  <a:lnTo>
                    <a:pt x="39456" y="8692"/>
                  </a:lnTo>
                  <a:lnTo>
                    <a:pt x="39491" y="8544"/>
                  </a:lnTo>
                  <a:lnTo>
                    <a:pt x="39527" y="8368"/>
                  </a:lnTo>
                  <a:lnTo>
                    <a:pt x="39569" y="8184"/>
                  </a:lnTo>
                  <a:lnTo>
                    <a:pt x="39653" y="7790"/>
                  </a:lnTo>
                  <a:lnTo>
                    <a:pt x="39703" y="7592"/>
                  </a:lnTo>
                  <a:lnTo>
                    <a:pt x="39745" y="7409"/>
                  </a:lnTo>
                  <a:lnTo>
                    <a:pt x="39830" y="7035"/>
                  </a:lnTo>
                  <a:lnTo>
                    <a:pt x="39865" y="6845"/>
                  </a:lnTo>
                  <a:lnTo>
                    <a:pt x="39907" y="6669"/>
                  </a:lnTo>
                  <a:lnTo>
                    <a:pt x="39935" y="6507"/>
                  </a:lnTo>
                  <a:lnTo>
                    <a:pt x="39964" y="6359"/>
                  </a:lnTo>
                  <a:lnTo>
                    <a:pt x="39992" y="6239"/>
                  </a:lnTo>
                  <a:lnTo>
                    <a:pt x="40006" y="6147"/>
                  </a:lnTo>
                  <a:lnTo>
                    <a:pt x="40048" y="5886"/>
                  </a:lnTo>
                  <a:lnTo>
                    <a:pt x="40112" y="5604"/>
                  </a:lnTo>
                  <a:lnTo>
                    <a:pt x="40182" y="5308"/>
                  </a:lnTo>
                  <a:lnTo>
                    <a:pt x="40253" y="5026"/>
                  </a:lnTo>
                  <a:lnTo>
                    <a:pt x="40323" y="4766"/>
                  </a:lnTo>
                  <a:lnTo>
                    <a:pt x="40358" y="4653"/>
                  </a:lnTo>
                  <a:lnTo>
                    <a:pt x="40394" y="4554"/>
                  </a:lnTo>
                  <a:lnTo>
                    <a:pt x="40429" y="4469"/>
                  </a:lnTo>
                  <a:lnTo>
                    <a:pt x="40457" y="4399"/>
                  </a:lnTo>
                  <a:lnTo>
                    <a:pt x="40478" y="4350"/>
                  </a:lnTo>
                  <a:lnTo>
                    <a:pt x="40499" y="4321"/>
                  </a:lnTo>
                  <a:lnTo>
                    <a:pt x="40535" y="4300"/>
                  </a:lnTo>
                  <a:lnTo>
                    <a:pt x="40605" y="4265"/>
                  </a:lnTo>
                  <a:lnTo>
                    <a:pt x="40711" y="4216"/>
                  </a:lnTo>
                  <a:lnTo>
                    <a:pt x="40838" y="4159"/>
                  </a:lnTo>
                  <a:lnTo>
                    <a:pt x="40993" y="4096"/>
                  </a:lnTo>
                  <a:lnTo>
                    <a:pt x="41169" y="4025"/>
                  </a:lnTo>
                  <a:lnTo>
                    <a:pt x="41359" y="3948"/>
                  </a:lnTo>
                  <a:lnTo>
                    <a:pt x="41564" y="3870"/>
                  </a:lnTo>
                  <a:lnTo>
                    <a:pt x="42001" y="3701"/>
                  </a:lnTo>
                  <a:lnTo>
                    <a:pt x="42452" y="3539"/>
                  </a:lnTo>
                  <a:lnTo>
                    <a:pt x="42882" y="3384"/>
                  </a:lnTo>
                  <a:lnTo>
                    <a:pt x="43079" y="3313"/>
                  </a:lnTo>
                  <a:lnTo>
                    <a:pt x="43270" y="3250"/>
                  </a:lnTo>
                  <a:lnTo>
                    <a:pt x="43390" y="3208"/>
                  </a:lnTo>
                  <a:lnTo>
                    <a:pt x="43531" y="3165"/>
                  </a:lnTo>
                  <a:lnTo>
                    <a:pt x="43693" y="3109"/>
                  </a:lnTo>
                  <a:lnTo>
                    <a:pt x="43869" y="3045"/>
                  </a:lnTo>
                  <a:lnTo>
                    <a:pt x="44243" y="2919"/>
                  </a:lnTo>
                  <a:lnTo>
                    <a:pt x="44426" y="2855"/>
                  </a:lnTo>
                  <a:lnTo>
                    <a:pt x="44602" y="2792"/>
                  </a:lnTo>
                  <a:lnTo>
                    <a:pt x="44785" y="2728"/>
                  </a:lnTo>
                  <a:lnTo>
                    <a:pt x="44976" y="2665"/>
                  </a:lnTo>
                  <a:lnTo>
                    <a:pt x="45377" y="2531"/>
                  </a:lnTo>
                  <a:lnTo>
                    <a:pt x="45568" y="2467"/>
                  </a:lnTo>
                  <a:lnTo>
                    <a:pt x="45751" y="2404"/>
                  </a:lnTo>
                  <a:lnTo>
                    <a:pt x="45920" y="2355"/>
                  </a:lnTo>
                  <a:lnTo>
                    <a:pt x="46061" y="2312"/>
                  </a:lnTo>
                  <a:lnTo>
                    <a:pt x="46195" y="2270"/>
                  </a:lnTo>
                  <a:lnTo>
                    <a:pt x="46343" y="2228"/>
                  </a:lnTo>
                  <a:lnTo>
                    <a:pt x="46653" y="2129"/>
                  </a:lnTo>
                  <a:lnTo>
                    <a:pt x="46942" y="2037"/>
                  </a:lnTo>
                  <a:lnTo>
                    <a:pt x="47076" y="1995"/>
                  </a:lnTo>
                  <a:lnTo>
                    <a:pt x="47189" y="1953"/>
                  </a:lnTo>
                  <a:lnTo>
                    <a:pt x="47281" y="1918"/>
                  </a:lnTo>
                  <a:lnTo>
                    <a:pt x="47394" y="1882"/>
                  </a:lnTo>
                  <a:lnTo>
                    <a:pt x="47520" y="1847"/>
                  </a:lnTo>
                  <a:lnTo>
                    <a:pt x="47661" y="1798"/>
                  </a:lnTo>
                  <a:lnTo>
                    <a:pt x="47817" y="1755"/>
                  </a:lnTo>
                  <a:lnTo>
                    <a:pt x="47986" y="1706"/>
                  </a:lnTo>
                  <a:lnTo>
                    <a:pt x="48169" y="1650"/>
                  </a:lnTo>
                  <a:lnTo>
                    <a:pt x="48366" y="1593"/>
                  </a:lnTo>
                  <a:lnTo>
                    <a:pt x="48578" y="1537"/>
                  </a:lnTo>
                  <a:lnTo>
                    <a:pt x="48796" y="1473"/>
                  </a:lnTo>
                  <a:lnTo>
                    <a:pt x="49029" y="1403"/>
                  </a:lnTo>
                  <a:lnTo>
                    <a:pt x="49276" y="1340"/>
                  </a:lnTo>
                  <a:lnTo>
                    <a:pt x="49530" y="1269"/>
                  </a:lnTo>
                  <a:lnTo>
                    <a:pt x="49797" y="1199"/>
                  </a:lnTo>
                  <a:lnTo>
                    <a:pt x="50361" y="1043"/>
                  </a:lnTo>
                  <a:lnTo>
                    <a:pt x="50439" y="1022"/>
                  </a:lnTo>
                  <a:lnTo>
                    <a:pt x="50538" y="994"/>
                  </a:lnTo>
                  <a:lnTo>
                    <a:pt x="50749" y="938"/>
                  </a:lnTo>
                  <a:lnTo>
                    <a:pt x="51003" y="874"/>
                  </a:lnTo>
                  <a:lnTo>
                    <a:pt x="51278" y="804"/>
                  </a:lnTo>
                  <a:lnTo>
                    <a:pt x="51581" y="733"/>
                  </a:lnTo>
                  <a:lnTo>
                    <a:pt x="51898" y="649"/>
                  </a:lnTo>
                  <a:lnTo>
                    <a:pt x="52554" y="494"/>
                  </a:lnTo>
                  <a:lnTo>
                    <a:pt x="52878" y="409"/>
                  </a:lnTo>
                  <a:lnTo>
                    <a:pt x="53188" y="339"/>
                  </a:lnTo>
                  <a:lnTo>
                    <a:pt x="53477" y="268"/>
                  </a:lnTo>
                  <a:lnTo>
                    <a:pt x="53745" y="205"/>
                  </a:lnTo>
                  <a:lnTo>
                    <a:pt x="53978" y="148"/>
                  </a:lnTo>
                  <a:lnTo>
                    <a:pt x="54083" y="127"/>
                  </a:lnTo>
                  <a:lnTo>
                    <a:pt x="54175" y="106"/>
                  </a:lnTo>
                  <a:lnTo>
                    <a:pt x="54253" y="85"/>
                  </a:lnTo>
                  <a:lnTo>
                    <a:pt x="54323" y="71"/>
                  </a:lnTo>
                  <a:lnTo>
                    <a:pt x="54380" y="57"/>
                  </a:lnTo>
                  <a:lnTo>
                    <a:pt x="54422" y="49"/>
                  </a:lnTo>
                  <a:lnTo>
                    <a:pt x="54725" y="0"/>
                  </a:lnTo>
                  <a:lnTo>
                    <a:pt x="54563" y="550"/>
                  </a:lnTo>
                  <a:lnTo>
                    <a:pt x="54528" y="670"/>
                  </a:lnTo>
                  <a:lnTo>
                    <a:pt x="54492" y="811"/>
                  </a:lnTo>
                  <a:lnTo>
                    <a:pt x="54401" y="1121"/>
                  </a:lnTo>
                  <a:lnTo>
                    <a:pt x="54316" y="1438"/>
                  </a:lnTo>
                  <a:lnTo>
                    <a:pt x="54274" y="1586"/>
                  </a:lnTo>
                  <a:lnTo>
                    <a:pt x="54239" y="1727"/>
                  </a:lnTo>
                  <a:lnTo>
                    <a:pt x="54161" y="2002"/>
                  </a:lnTo>
                  <a:lnTo>
                    <a:pt x="54076" y="2298"/>
                  </a:lnTo>
                  <a:lnTo>
                    <a:pt x="54034" y="2439"/>
                  </a:lnTo>
                  <a:lnTo>
                    <a:pt x="53992" y="2566"/>
                  </a:lnTo>
                  <a:lnTo>
                    <a:pt x="53950" y="2679"/>
                  </a:lnTo>
                  <a:lnTo>
                    <a:pt x="53914" y="2778"/>
                  </a:lnTo>
                  <a:lnTo>
                    <a:pt x="53879" y="2869"/>
                  </a:lnTo>
                  <a:lnTo>
                    <a:pt x="53844" y="2975"/>
                  </a:lnTo>
                  <a:lnTo>
                    <a:pt x="53780" y="3194"/>
                  </a:lnTo>
                  <a:lnTo>
                    <a:pt x="53710" y="3412"/>
                  </a:lnTo>
                  <a:lnTo>
                    <a:pt x="53682" y="3511"/>
                  </a:lnTo>
                  <a:lnTo>
                    <a:pt x="53660" y="3602"/>
                  </a:lnTo>
                  <a:lnTo>
                    <a:pt x="53639" y="3687"/>
                  </a:lnTo>
                  <a:lnTo>
                    <a:pt x="53611" y="3786"/>
                  </a:lnTo>
                  <a:lnTo>
                    <a:pt x="53555" y="3997"/>
                  </a:lnTo>
                  <a:lnTo>
                    <a:pt x="53498" y="4202"/>
                  </a:lnTo>
                  <a:lnTo>
                    <a:pt x="53470" y="4293"/>
                  </a:lnTo>
                  <a:lnTo>
                    <a:pt x="53442" y="4371"/>
                  </a:lnTo>
                  <a:lnTo>
                    <a:pt x="53428" y="4420"/>
                  </a:lnTo>
                  <a:lnTo>
                    <a:pt x="53407" y="4484"/>
                  </a:lnTo>
                  <a:lnTo>
                    <a:pt x="53379" y="4568"/>
                  </a:lnTo>
                  <a:lnTo>
                    <a:pt x="53350" y="4674"/>
                  </a:lnTo>
                  <a:lnTo>
                    <a:pt x="53315" y="4787"/>
                  </a:lnTo>
                  <a:lnTo>
                    <a:pt x="53280" y="4921"/>
                  </a:lnTo>
                  <a:lnTo>
                    <a:pt x="53238" y="5062"/>
                  </a:lnTo>
                  <a:lnTo>
                    <a:pt x="53188" y="5224"/>
                  </a:lnTo>
                  <a:lnTo>
                    <a:pt x="53089" y="5562"/>
                  </a:lnTo>
                  <a:lnTo>
                    <a:pt x="52977" y="5943"/>
                  </a:lnTo>
                  <a:lnTo>
                    <a:pt x="52857" y="6338"/>
                  </a:lnTo>
                  <a:lnTo>
                    <a:pt x="52737" y="6753"/>
                  </a:lnTo>
                  <a:lnTo>
                    <a:pt x="52610" y="7198"/>
                  </a:lnTo>
                  <a:lnTo>
                    <a:pt x="52483" y="7613"/>
                  </a:lnTo>
                  <a:lnTo>
                    <a:pt x="52370" y="8015"/>
                  </a:lnTo>
                  <a:lnTo>
                    <a:pt x="52258" y="8389"/>
                  </a:lnTo>
                  <a:lnTo>
                    <a:pt x="52159" y="8741"/>
                  </a:lnTo>
                  <a:lnTo>
                    <a:pt x="52060" y="9073"/>
                  </a:lnTo>
                  <a:lnTo>
                    <a:pt x="51969" y="9390"/>
                  </a:lnTo>
                  <a:lnTo>
                    <a:pt x="51877" y="9679"/>
                  </a:lnTo>
                  <a:lnTo>
                    <a:pt x="51799" y="9961"/>
                  </a:lnTo>
                  <a:lnTo>
                    <a:pt x="51722" y="10215"/>
                  </a:lnTo>
                  <a:lnTo>
                    <a:pt x="51644" y="10461"/>
                  </a:lnTo>
                  <a:lnTo>
                    <a:pt x="51581" y="10687"/>
                  </a:lnTo>
                  <a:lnTo>
                    <a:pt x="51517" y="10891"/>
                  </a:lnTo>
                  <a:lnTo>
                    <a:pt x="51454" y="11089"/>
                  </a:lnTo>
                  <a:lnTo>
                    <a:pt x="51398" y="11272"/>
                  </a:lnTo>
                  <a:lnTo>
                    <a:pt x="51348" y="11441"/>
                  </a:lnTo>
                  <a:lnTo>
                    <a:pt x="51306" y="11582"/>
                  </a:lnTo>
                  <a:lnTo>
                    <a:pt x="51257" y="11730"/>
                  </a:lnTo>
                  <a:lnTo>
                    <a:pt x="51165" y="12048"/>
                  </a:lnTo>
                  <a:lnTo>
                    <a:pt x="51123" y="12196"/>
                  </a:lnTo>
                  <a:lnTo>
                    <a:pt x="51087" y="12337"/>
                  </a:lnTo>
                  <a:lnTo>
                    <a:pt x="51052" y="12471"/>
                  </a:lnTo>
                  <a:lnTo>
                    <a:pt x="51024" y="12576"/>
                  </a:lnTo>
                  <a:lnTo>
                    <a:pt x="50968" y="12795"/>
                  </a:lnTo>
                  <a:lnTo>
                    <a:pt x="50904" y="13027"/>
                  </a:lnTo>
                  <a:lnTo>
                    <a:pt x="50834" y="13253"/>
                  </a:lnTo>
                  <a:lnTo>
                    <a:pt x="50806" y="13345"/>
                  </a:lnTo>
                  <a:lnTo>
                    <a:pt x="50777" y="13429"/>
                  </a:lnTo>
                  <a:lnTo>
                    <a:pt x="50742" y="13521"/>
                  </a:lnTo>
                  <a:lnTo>
                    <a:pt x="50707" y="13648"/>
                  </a:lnTo>
                  <a:lnTo>
                    <a:pt x="50657" y="13803"/>
                  </a:lnTo>
                  <a:lnTo>
                    <a:pt x="50601" y="13979"/>
                  </a:lnTo>
                  <a:lnTo>
                    <a:pt x="50538" y="14176"/>
                  </a:lnTo>
                  <a:lnTo>
                    <a:pt x="50481" y="14381"/>
                  </a:lnTo>
                  <a:lnTo>
                    <a:pt x="50354" y="14797"/>
                  </a:lnTo>
                  <a:lnTo>
                    <a:pt x="50235" y="15220"/>
                  </a:lnTo>
                  <a:lnTo>
                    <a:pt x="50171" y="15431"/>
                  </a:lnTo>
                  <a:lnTo>
                    <a:pt x="50115" y="15629"/>
                  </a:lnTo>
                  <a:lnTo>
                    <a:pt x="50058" y="15805"/>
                  </a:lnTo>
                  <a:lnTo>
                    <a:pt x="50016" y="15960"/>
                  </a:lnTo>
                  <a:lnTo>
                    <a:pt x="49974" y="16087"/>
                  </a:lnTo>
                  <a:lnTo>
                    <a:pt x="49945" y="16178"/>
                  </a:lnTo>
                  <a:lnTo>
                    <a:pt x="49917" y="16263"/>
                  </a:lnTo>
                  <a:lnTo>
                    <a:pt x="49889" y="16369"/>
                  </a:lnTo>
                  <a:lnTo>
                    <a:pt x="49854" y="16489"/>
                  </a:lnTo>
                  <a:lnTo>
                    <a:pt x="49819" y="16623"/>
                  </a:lnTo>
                  <a:lnTo>
                    <a:pt x="49734" y="16905"/>
                  </a:lnTo>
                  <a:lnTo>
                    <a:pt x="49656" y="17187"/>
                  </a:lnTo>
                  <a:lnTo>
                    <a:pt x="49614" y="17328"/>
                  </a:lnTo>
                  <a:lnTo>
                    <a:pt x="49572" y="17490"/>
                  </a:lnTo>
                  <a:lnTo>
                    <a:pt x="49466" y="17849"/>
                  </a:lnTo>
                  <a:lnTo>
                    <a:pt x="49360" y="18209"/>
                  </a:lnTo>
                  <a:lnTo>
                    <a:pt x="49311" y="18371"/>
                  </a:lnTo>
                  <a:lnTo>
                    <a:pt x="49269" y="18526"/>
                  </a:lnTo>
                  <a:lnTo>
                    <a:pt x="49219" y="18674"/>
                  </a:lnTo>
                  <a:lnTo>
                    <a:pt x="49170" y="18829"/>
                  </a:lnTo>
                  <a:lnTo>
                    <a:pt x="49071" y="19167"/>
                  </a:lnTo>
                  <a:lnTo>
                    <a:pt x="49022" y="19330"/>
                  </a:lnTo>
                  <a:lnTo>
                    <a:pt x="48980" y="19478"/>
                  </a:lnTo>
                  <a:lnTo>
                    <a:pt x="48937" y="19619"/>
                  </a:lnTo>
                  <a:lnTo>
                    <a:pt x="48902" y="19738"/>
                  </a:lnTo>
                  <a:lnTo>
                    <a:pt x="48874" y="19851"/>
                  </a:lnTo>
                  <a:lnTo>
                    <a:pt x="48839" y="19978"/>
                  </a:lnTo>
                  <a:lnTo>
                    <a:pt x="48761" y="20239"/>
                  </a:lnTo>
                  <a:lnTo>
                    <a:pt x="48684" y="20493"/>
                  </a:lnTo>
                  <a:lnTo>
                    <a:pt x="48641" y="20605"/>
                  </a:lnTo>
                  <a:lnTo>
                    <a:pt x="48613" y="20704"/>
                  </a:lnTo>
                  <a:lnTo>
                    <a:pt x="48578" y="20810"/>
                  </a:lnTo>
                  <a:lnTo>
                    <a:pt x="48543" y="20930"/>
                  </a:lnTo>
                  <a:lnTo>
                    <a:pt x="48500" y="21071"/>
                  </a:lnTo>
                  <a:lnTo>
                    <a:pt x="48458" y="21219"/>
                  </a:lnTo>
                  <a:lnTo>
                    <a:pt x="48359" y="21536"/>
                  </a:lnTo>
                  <a:lnTo>
                    <a:pt x="48275" y="21839"/>
                  </a:lnTo>
                  <a:lnTo>
                    <a:pt x="48232" y="21987"/>
                  </a:lnTo>
                  <a:lnTo>
                    <a:pt x="48190" y="22156"/>
                  </a:lnTo>
                  <a:lnTo>
                    <a:pt x="48134" y="22326"/>
                  </a:lnTo>
                  <a:lnTo>
                    <a:pt x="48084" y="22516"/>
                  </a:lnTo>
                  <a:lnTo>
                    <a:pt x="47972" y="22904"/>
                  </a:lnTo>
                  <a:lnTo>
                    <a:pt x="47852" y="23320"/>
                  </a:lnTo>
                  <a:lnTo>
                    <a:pt x="47598" y="24165"/>
                  </a:lnTo>
                  <a:lnTo>
                    <a:pt x="47471" y="24567"/>
                  </a:lnTo>
                  <a:lnTo>
                    <a:pt x="47358" y="24948"/>
                  </a:lnTo>
                  <a:lnTo>
                    <a:pt x="47316" y="25089"/>
                  </a:lnTo>
                  <a:lnTo>
                    <a:pt x="47267" y="25251"/>
                  </a:lnTo>
                  <a:lnTo>
                    <a:pt x="47168" y="25589"/>
                  </a:lnTo>
                  <a:lnTo>
                    <a:pt x="47069" y="25921"/>
                  </a:lnTo>
                  <a:lnTo>
                    <a:pt x="47027" y="26076"/>
                  </a:lnTo>
                  <a:lnTo>
                    <a:pt x="46985" y="26210"/>
                  </a:lnTo>
                  <a:lnTo>
                    <a:pt x="46914" y="26464"/>
                  </a:lnTo>
                  <a:lnTo>
                    <a:pt x="46844" y="26710"/>
                  </a:lnTo>
                  <a:lnTo>
                    <a:pt x="46809" y="26816"/>
                  </a:lnTo>
                  <a:lnTo>
                    <a:pt x="46780" y="26915"/>
                  </a:lnTo>
                  <a:lnTo>
                    <a:pt x="46752" y="26992"/>
                  </a:lnTo>
                  <a:lnTo>
                    <a:pt x="46731" y="27056"/>
                  </a:lnTo>
                  <a:lnTo>
                    <a:pt x="46717" y="27105"/>
                  </a:lnTo>
                  <a:lnTo>
                    <a:pt x="46703" y="27161"/>
                  </a:lnTo>
                  <a:lnTo>
                    <a:pt x="46682" y="27232"/>
                  </a:lnTo>
                  <a:lnTo>
                    <a:pt x="46653" y="27317"/>
                  </a:lnTo>
                  <a:lnTo>
                    <a:pt x="46597" y="27507"/>
                  </a:lnTo>
                  <a:lnTo>
                    <a:pt x="46534" y="27739"/>
                  </a:lnTo>
                  <a:lnTo>
                    <a:pt x="46456" y="27993"/>
                  </a:lnTo>
                  <a:lnTo>
                    <a:pt x="46371" y="28275"/>
                  </a:lnTo>
                  <a:lnTo>
                    <a:pt x="46287" y="28564"/>
                  </a:lnTo>
                  <a:lnTo>
                    <a:pt x="46195" y="28874"/>
                  </a:lnTo>
                  <a:lnTo>
                    <a:pt x="46019" y="29481"/>
                  </a:lnTo>
                  <a:lnTo>
                    <a:pt x="45934" y="29777"/>
                  </a:lnTo>
                  <a:lnTo>
                    <a:pt x="45850" y="30059"/>
                  </a:lnTo>
                  <a:lnTo>
                    <a:pt x="45779" y="30313"/>
                  </a:lnTo>
                  <a:lnTo>
                    <a:pt x="45709" y="30545"/>
                  </a:lnTo>
                  <a:lnTo>
                    <a:pt x="45652" y="30743"/>
                  </a:lnTo>
                  <a:lnTo>
                    <a:pt x="45631" y="30827"/>
                  </a:lnTo>
                  <a:lnTo>
                    <a:pt x="45610" y="30898"/>
                  </a:lnTo>
                  <a:lnTo>
                    <a:pt x="45568" y="31053"/>
                  </a:lnTo>
                  <a:lnTo>
                    <a:pt x="45511" y="31222"/>
                  </a:lnTo>
                  <a:lnTo>
                    <a:pt x="45406" y="31595"/>
                  </a:lnTo>
                  <a:lnTo>
                    <a:pt x="45293" y="31976"/>
                  </a:lnTo>
                  <a:lnTo>
                    <a:pt x="45237" y="32152"/>
                  </a:lnTo>
                  <a:lnTo>
                    <a:pt x="45187" y="32315"/>
                  </a:lnTo>
                  <a:lnTo>
                    <a:pt x="45131" y="32491"/>
                  </a:lnTo>
                  <a:lnTo>
                    <a:pt x="45088" y="32653"/>
                  </a:lnTo>
                  <a:lnTo>
                    <a:pt x="44997" y="32942"/>
                  </a:lnTo>
                  <a:lnTo>
                    <a:pt x="44919" y="33210"/>
                  </a:lnTo>
                  <a:lnTo>
                    <a:pt x="44842" y="33471"/>
                  </a:lnTo>
                  <a:lnTo>
                    <a:pt x="44764" y="33746"/>
                  </a:lnTo>
                  <a:lnTo>
                    <a:pt x="44715" y="33894"/>
                  </a:lnTo>
                  <a:lnTo>
                    <a:pt x="44673" y="34056"/>
                  </a:lnTo>
                  <a:lnTo>
                    <a:pt x="44623" y="34232"/>
                  </a:lnTo>
                  <a:lnTo>
                    <a:pt x="44567" y="34422"/>
                  </a:lnTo>
                  <a:lnTo>
                    <a:pt x="44510" y="34627"/>
                  </a:lnTo>
                  <a:lnTo>
                    <a:pt x="44447" y="34859"/>
                  </a:lnTo>
                  <a:lnTo>
                    <a:pt x="44320" y="35296"/>
                  </a:lnTo>
                  <a:lnTo>
                    <a:pt x="44257" y="35494"/>
                  </a:lnTo>
                  <a:lnTo>
                    <a:pt x="44200" y="35677"/>
                  </a:lnTo>
                  <a:lnTo>
                    <a:pt x="44151" y="35832"/>
                  </a:lnTo>
                  <a:lnTo>
                    <a:pt x="44116" y="35966"/>
                  </a:lnTo>
                  <a:lnTo>
                    <a:pt x="44080" y="36058"/>
                  </a:lnTo>
                  <a:lnTo>
                    <a:pt x="44066" y="36093"/>
                  </a:lnTo>
                  <a:lnTo>
                    <a:pt x="44059" y="36114"/>
                  </a:lnTo>
                  <a:lnTo>
                    <a:pt x="44052" y="36135"/>
                  </a:lnTo>
                  <a:lnTo>
                    <a:pt x="44038" y="36171"/>
                  </a:lnTo>
                  <a:lnTo>
                    <a:pt x="44010" y="36262"/>
                  </a:lnTo>
                  <a:lnTo>
                    <a:pt x="43968" y="36389"/>
                  </a:lnTo>
                  <a:lnTo>
                    <a:pt x="43918" y="36544"/>
                  </a:lnTo>
                  <a:lnTo>
                    <a:pt x="43869" y="36727"/>
                  </a:lnTo>
                  <a:lnTo>
                    <a:pt x="43805" y="36925"/>
                  </a:lnTo>
                  <a:lnTo>
                    <a:pt x="43686" y="37362"/>
                  </a:lnTo>
                  <a:lnTo>
                    <a:pt x="43552" y="37827"/>
                  </a:lnTo>
                  <a:lnTo>
                    <a:pt x="43488" y="38053"/>
                  </a:lnTo>
                  <a:lnTo>
                    <a:pt x="43425" y="38278"/>
                  </a:lnTo>
                  <a:lnTo>
                    <a:pt x="43361" y="38483"/>
                  </a:lnTo>
                  <a:lnTo>
                    <a:pt x="43305" y="38666"/>
                  </a:lnTo>
                  <a:lnTo>
                    <a:pt x="43256" y="38821"/>
                  </a:lnTo>
                  <a:lnTo>
                    <a:pt x="43220" y="38941"/>
                  </a:lnTo>
                  <a:lnTo>
                    <a:pt x="43185" y="39054"/>
                  </a:lnTo>
                  <a:lnTo>
                    <a:pt x="43143" y="39174"/>
                  </a:lnTo>
                  <a:lnTo>
                    <a:pt x="43065" y="39441"/>
                  </a:lnTo>
                  <a:lnTo>
                    <a:pt x="42995" y="39716"/>
                  </a:lnTo>
                  <a:lnTo>
                    <a:pt x="42967" y="39843"/>
                  </a:lnTo>
                  <a:lnTo>
                    <a:pt x="42938" y="39956"/>
                  </a:lnTo>
                  <a:lnTo>
                    <a:pt x="42882" y="40175"/>
                  </a:lnTo>
                  <a:lnTo>
                    <a:pt x="42826" y="40379"/>
                  </a:lnTo>
                  <a:lnTo>
                    <a:pt x="42790" y="40464"/>
                  </a:lnTo>
                  <a:lnTo>
                    <a:pt x="42769" y="40541"/>
                  </a:lnTo>
                  <a:lnTo>
                    <a:pt x="42748" y="40605"/>
                  </a:lnTo>
                  <a:lnTo>
                    <a:pt x="42727" y="40647"/>
                  </a:lnTo>
                  <a:lnTo>
                    <a:pt x="42720" y="40668"/>
                  </a:lnTo>
                  <a:lnTo>
                    <a:pt x="42706" y="40696"/>
                  </a:lnTo>
                  <a:lnTo>
                    <a:pt x="42671" y="40788"/>
                  </a:lnTo>
                  <a:lnTo>
                    <a:pt x="42635" y="40908"/>
                  </a:lnTo>
                  <a:lnTo>
                    <a:pt x="42586" y="41063"/>
                  </a:lnTo>
                  <a:lnTo>
                    <a:pt x="42530" y="41239"/>
                  </a:lnTo>
                  <a:lnTo>
                    <a:pt x="42466" y="41436"/>
                  </a:lnTo>
                  <a:lnTo>
                    <a:pt x="42339" y="41859"/>
                  </a:lnTo>
                  <a:lnTo>
                    <a:pt x="42276" y="42085"/>
                  </a:lnTo>
                  <a:lnTo>
                    <a:pt x="42205" y="42318"/>
                  </a:lnTo>
                  <a:lnTo>
                    <a:pt x="42071" y="42797"/>
                  </a:lnTo>
                  <a:lnTo>
                    <a:pt x="42001" y="43030"/>
                  </a:lnTo>
                  <a:lnTo>
                    <a:pt x="41944" y="43241"/>
                  </a:lnTo>
                  <a:lnTo>
                    <a:pt x="41888" y="43431"/>
                  </a:lnTo>
                  <a:lnTo>
                    <a:pt x="41839" y="43594"/>
                  </a:lnTo>
                  <a:lnTo>
                    <a:pt x="41754" y="43890"/>
                  </a:lnTo>
                  <a:lnTo>
                    <a:pt x="41677" y="44186"/>
                  </a:lnTo>
                  <a:lnTo>
                    <a:pt x="41634" y="44327"/>
                  </a:lnTo>
                  <a:lnTo>
                    <a:pt x="41599" y="44447"/>
                  </a:lnTo>
                  <a:lnTo>
                    <a:pt x="41571" y="44559"/>
                  </a:lnTo>
                  <a:lnTo>
                    <a:pt x="41550" y="44644"/>
                  </a:lnTo>
                  <a:lnTo>
                    <a:pt x="41514" y="44771"/>
                  </a:lnTo>
                  <a:lnTo>
                    <a:pt x="41486" y="44884"/>
                  </a:lnTo>
                  <a:lnTo>
                    <a:pt x="41458" y="44982"/>
                  </a:lnTo>
                  <a:lnTo>
                    <a:pt x="41423" y="45074"/>
                  </a:lnTo>
                  <a:lnTo>
                    <a:pt x="41345" y="45229"/>
                  </a:lnTo>
                  <a:lnTo>
                    <a:pt x="41247" y="45363"/>
                  </a:lnTo>
                  <a:lnTo>
                    <a:pt x="41183" y="45433"/>
                  </a:lnTo>
                  <a:lnTo>
                    <a:pt x="41106" y="45497"/>
                  </a:lnTo>
                  <a:lnTo>
                    <a:pt x="41021" y="45567"/>
                  </a:lnTo>
                  <a:lnTo>
                    <a:pt x="40922" y="45638"/>
                  </a:lnTo>
                  <a:lnTo>
                    <a:pt x="40809" y="45708"/>
                  </a:lnTo>
                  <a:lnTo>
                    <a:pt x="40676" y="45793"/>
                  </a:lnTo>
                  <a:lnTo>
                    <a:pt x="40528" y="45885"/>
                  </a:lnTo>
                  <a:lnTo>
                    <a:pt x="40358" y="45990"/>
                  </a:lnTo>
                  <a:lnTo>
                    <a:pt x="39971" y="46223"/>
                  </a:lnTo>
                  <a:lnTo>
                    <a:pt x="39780" y="46329"/>
                  </a:lnTo>
                  <a:lnTo>
                    <a:pt x="39597" y="46441"/>
                  </a:lnTo>
                  <a:lnTo>
                    <a:pt x="39428" y="46533"/>
                  </a:lnTo>
                  <a:lnTo>
                    <a:pt x="39280" y="46618"/>
                  </a:lnTo>
                  <a:lnTo>
                    <a:pt x="39153" y="46688"/>
                  </a:lnTo>
                  <a:lnTo>
                    <a:pt x="39061" y="46738"/>
                  </a:lnTo>
                  <a:lnTo>
                    <a:pt x="38892" y="46829"/>
                  </a:lnTo>
                  <a:lnTo>
                    <a:pt x="38716" y="46928"/>
                  </a:lnTo>
                  <a:lnTo>
                    <a:pt x="38554" y="47027"/>
                  </a:lnTo>
                  <a:lnTo>
                    <a:pt x="38483" y="47069"/>
                  </a:lnTo>
                  <a:lnTo>
                    <a:pt x="38427" y="47111"/>
                  </a:lnTo>
                  <a:lnTo>
                    <a:pt x="38314" y="47189"/>
                  </a:lnTo>
                  <a:lnTo>
                    <a:pt x="38180" y="47273"/>
                  </a:lnTo>
                  <a:lnTo>
                    <a:pt x="38046" y="47351"/>
                  </a:lnTo>
                  <a:lnTo>
                    <a:pt x="37926" y="47407"/>
                  </a:lnTo>
                  <a:lnTo>
                    <a:pt x="37891" y="47428"/>
                  </a:lnTo>
                  <a:lnTo>
                    <a:pt x="37828" y="47464"/>
                  </a:lnTo>
                  <a:lnTo>
                    <a:pt x="37743" y="47506"/>
                  </a:lnTo>
                  <a:lnTo>
                    <a:pt x="37644" y="47569"/>
                  </a:lnTo>
                  <a:lnTo>
                    <a:pt x="37524" y="47640"/>
                  </a:lnTo>
                  <a:lnTo>
                    <a:pt x="37384" y="47717"/>
                  </a:lnTo>
                  <a:lnTo>
                    <a:pt x="37221" y="47809"/>
                  </a:lnTo>
                  <a:lnTo>
                    <a:pt x="37052" y="47908"/>
                  </a:lnTo>
                  <a:lnTo>
                    <a:pt x="36869" y="48014"/>
                  </a:lnTo>
                  <a:lnTo>
                    <a:pt x="36672" y="48126"/>
                  </a:lnTo>
                  <a:lnTo>
                    <a:pt x="36460" y="48246"/>
                  </a:lnTo>
                  <a:lnTo>
                    <a:pt x="36242" y="48373"/>
                  </a:lnTo>
                  <a:lnTo>
                    <a:pt x="35783" y="48641"/>
                  </a:lnTo>
                  <a:lnTo>
                    <a:pt x="35297" y="48923"/>
                  </a:lnTo>
                  <a:lnTo>
                    <a:pt x="34818" y="49212"/>
                  </a:lnTo>
                  <a:lnTo>
                    <a:pt x="34352" y="49480"/>
                  </a:lnTo>
                  <a:lnTo>
                    <a:pt x="34134" y="49614"/>
                  </a:lnTo>
                  <a:lnTo>
                    <a:pt x="33922" y="49734"/>
                  </a:lnTo>
                  <a:lnTo>
                    <a:pt x="33725" y="49853"/>
                  </a:lnTo>
                  <a:lnTo>
                    <a:pt x="33535" y="49959"/>
                  </a:lnTo>
                  <a:lnTo>
                    <a:pt x="33358" y="50065"/>
                  </a:lnTo>
                  <a:lnTo>
                    <a:pt x="33203" y="50157"/>
                  </a:lnTo>
                  <a:lnTo>
                    <a:pt x="33055" y="50241"/>
                  </a:lnTo>
                  <a:lnTo>
                    <a:pt x="32928" y="50312"/>
                  </a:lnTo>
                  <a:lnTo>
                    <a:pt x="32823" y="50375"/>
                  </a:lnTo>
                  <a:lnTo>
                    <a:pt x="32738" y="50424"/>
                  </a:lnTo>
                  <a:lnTo>
                    <a:pt x="32667" y="50460"/>
                  </a:lnTo>
                  <a:lnTo>
                    <a:pt x="32625" y="50481"/>
                  </a:lnTo>
                  <a:lnTo>
                    <a:pt x="32505" y="50551"/>
                  </a:lnTo>
                  <a:lnTo>
                    <a:pt x="32400" y="50615"/>
                  </a:lnTo>
                  <a:lnTo>
                    <a:pt x="32308" y="50671"/>
                  </a:lnTo>
                  <a:lnTo>
                    <a:pt x="32273" y="50692"/>
                  </a:lnTo>
                  <a:lnTo>
                    <a:pt x="32252" y="50713"/>
                  </a:lnTo>
                  <a:lnTo>
                    <a:pt x="32230" y="50728"/>
                  </a:lnTo>
                  <a:lnTo>
                    <a:pt x="32195" y="50749"/>
                  </a:lnTo>
                  <a:lnTo>
                    <a:pt x="32104" y="50805"/>
                  </a:lnTo>
                  <a:lnTo>
                    <a:pt x="31991" y="50876"/>
                  </a:lnTo>
                  <a:lnTo>
                    <a:pt x="31864" y="50946"/>
                  </a:lnTo>
                  <a:lnTo>
                    <a:pt x="31681" y="51045"/>
                  </a:lnTo>
                  <a:lnTo>
                    <a:pt x="31518" y="51136"/>
                  </a:lnTo>
                  <a:lnTo>
                    <a:pt x="31201" y="51313"/>
                  </a:lnTo>
                  <a:lnTo>
                    <a:pt x="30877" y="51496"/>
                  </a:lnTo>
                  <a:lnTo>
                    <a:pt x="30701" y="51602"/>
                  </a:lnTo>
                  <a:lnTo>
                    <a:pt x="30510" y="51714"/>
                  </a:lnTo>
                  <a:lnTo>
                    <a:pt x="30313" y="51827"/>
                  </a:lnTo>
                  <a:lnTo>
                    <a:pt x="30221" y="51877"/>
                  </a:lnTo>
                  <a:lnTo>
                    <a:pt x="30137" y="51919"/>
                  </a:lnTo>
                  <a:lnTo>
                    <a:pt x="30066" y="51954"/>
                  </a:lnTo>
                  <a:lnTo>
                    <a:pt x="30017" y="51982"/>
                  </a:lnTo>
                  <a:lnTo>
                    <a:pt x="29975" y="51996"/>
                  </a:lnTo>
                  <a:lnTo>
                    <a:pt x="29953" y="52003"/>
                  </a:lnTo>
                  <a:lnTo>
                    <a:pt x="29939" y="51996"/>
                  </a:lnTo>
                  <a:lnTo>
                    <a:pt x="29918" y="51968"/>
                  </a:lnTo>
                  <a:lnTo>
                    <a:pt x="29897" y="51926"/>
                  </a:lnTo>
                  <a:lnTo>
                    <a:pt x="29876" y="51870"/>
                  </a:lnTo>
                  <a:lnTo>
                    <a:pt x="29848" y="51799"/>
                  </a:lnTo>
                  <a:lnTo>
                    <a:pt x="29812" y="51721"/>
                  </a:lnTo>
                  <a:lnTo>
                    <a:pt x="29756" y="51538"/>
                  </a:lnTo>
                  <a:lnTo>
                    <a:pt x="29721" y="51432"/>
                  </a:lnTo>
                  <a:lnTo>
                    <a:pt x="29686" y="51320"/>
                  </a:lnTo>
                  <a:lnTo>
                    <a:pt x="29608" y="51073"/>
                  </a:lnTo>
                  <a:lnTo>
                    <a:pt x="29531" y="50833"/>
                  </a:lnTo>
                  <a:lnTo>
                    <a:pt x="29488" y="50728"/>
                  </a:lnTo>
                  <a:lnTo>
                    <a:pt x="29460" y="50629"/>
                  </a:lnTo>
                  <a:lnTo>
                    <a:pt x="29425" y="50530"/>
                  </a:lnTo>
                  <a:lnTo>
                    <a:pt x="29382" y="50403"/>
                  </a:lnTo>
                  <a:lnTo>
                    <a:pt x="29333" y="50248"/>
                  </a:lnTo>
                  <a:lnTo>
                    <a:pt x="29270" y="50058"/>
                  </a:lnTo>
                  <a:lnTo>
                    <a:pt x="29206" y="49846"/>
                  </a:lnTo>
                  <a:lnTo>
                    <a:pt x="29129" y="49614"/>
                  </a:lnTo>
                  <a:lnTo>
                    <a:pt x="29051" y="49367"/>
                  </a:lnTo>
                  <a:lnTo>
                    <a:pt x="28967" y="49099"/>
                  </a:lnTo>
                  <a:lnTo>
                    <a:pt x="28882" y="48824"/>
                  </a:lnTo>
                  <a:lnTo>
                    <a:pt x="28790" y="48535"/>
                  </a:lnTo>
                  <a:lnTo>
                    <a:pt x="28607" y="47936"/>
                  </a:lnTo>
                  <a:lnTo>
                    <a:pt x="28417" y="47337"/>
                  </a:lnTo>
                  <a:lnTo>
                    <a:pt x="28233" y="46752"/>
                  </a:lnTo>
                  <a:lnTo>
                    <a:pt x="28149" y="46456"/>
                  </a:lnTo>
                  <a:lnTo>
                    <a:pt x="28057" y="46174"/>
                  </a:lnTo>
                  <a:lnTo>
                    <a:pt x="28015" y="46040"/>
                  </a:lnTo>
                  <a:lnTo>
                    <a:pt x="27980" y="45920"/>
                  </a:lnTo>
                  <a:lnTo>
                    <a:pt x="27944" y="45814"/>
                  </a:lnTo>
                  <a:lnTo>
                    <a:pt x="27916" y="45737"/>
                  </a:lnTo>
                  <a:lnTo>
                    <a:pt x="27888" y="45659"/>
                  </a:lnTo>
                  <a:lnTo>
                    <a:pt x="27853" y="45553"/>
                  </a:lnTo>
                  <a:lnTo>
                    <a:pt x="27818" y="45433"/>
                  </a:lnTo>
                  <a:lnTo>
                    <a:pt x="27768" y="45292"/>
                  </a:lnTo>
                  <a:lnTo>
                    <a:pt x="27677" y="44989"/>
                  </a:lnTo>
                  <a:lnTo>
                    <a:pt x="27578" y="44679"/>
                  </a:lnTo>
                  <a:lnTo>
                    <a:pt x="27528" y="44510"/>
                  </a:lnTo>
                  <a:lnTo>
                    <a:pt x="27465" y="44320"/>
                  </a:lnTo>
                  <a:lnTo>
                    <a:pt x="27402" y="44101"/>
                  </a:lnTo>
                  <a:lnTo>
                    <a:pt x="27331" y="43868"/>
                  </a:lnTo>
                  <a:lnTo>
                    <a:pt x="27183" y="43396"/>
                  </a:lnTo>
                  <a:lnTo>
                    <a:pt x="27106" y="43164"/>
                  </a:lnTo>
                  <a:lnTo>
                    <a:pt x="27035" y="42945"/>
                  </a:lnTo>
                  <a:lnTo>
                    <a:pt x="26965" y="42719"/>
                  </a:lnTo>
                  <a:lnTo>
                    <a:pt x="26887" y="42466"/>
                  </a:lnTo>
                  <a:lnTo>
                    <a:pt x="26795" y="42191"/>
                  </a:lnTo>
                  <a:lnTo>
                    <a:pt x="26711" y="41909"/>
                  </a:lnTo>
                  <a:lnTo>
                    <a:pt x="26535" y="41345"/>
                  </a:lnTo>
                  <a:lnTo>
                    <a:pt x="26450" y="41084"/>
                  </a:lnTo>
                  <a:lnTo>
                    <a:pt x="26372" y="40844"/>
                  </a:lnTo>
                  <a:lnTo>
                    <a:pt x="26302" y="40612"/>
                  </a:lnTo>
                  <a:lnTo>
                    <a:pt x="26224" y="40372"/>
                  </a:lnTo>
                  <a:lnTo>
                    <a:pt x="26069" y="39893"/>
                  </a:lnTo>
                  <a:lnTo>
                    <a:pt x="25999" y="39667"/>
                  </a:lnTo>
                  <a:lnTo>
                    <a:pt x="25935" y="39470"/>
                  </a:lnTo>
                  <a:lnTo>
                    <a:pt x="25879" y="39286"/>
                  </a:lnTo>
                  <a:lnTo>
                    <a:pt x="25837" y="39145"/>
                  </a:lnTo>
                  <a:lnTo>
                    <a:pt x="25794" y="39011"/>
                  </a:lnTo>
                  <a:lnTo>
                    <a:pt x="25745" y="38863"/>
                  </a:lnTo>
                  <a:lnTo>
                    <a:pt x="25639" y="38539"/>
                  </a:lnTo>
                  <a:lnTo>
                    <a:pt x="25541" y="38215"/>
                  </a:lnTo>
                  <a:lnTo>
                    <a:pt x="25491" y="38067"/>
                  </a:lnTo>
                  <a:lnTo>
                    <a:pt x="25449" y="37933"/>
                  </a:lnTo>
                  <a:lnTo>
                    <a:pt x="25407" y="37799"/>
                  </a:lnTo>
                  <a:lnTo>
                    <a:pt x="25364" y="37644"/>
                  </a:lnTo>
                  <a:lnTo>
                    <a:pt x="25259" y="37305"/>
                  </a:lnTo>
                  <a:lnTo>
                    <a:pt x="25153" y="36953"/>
                  </a:lnTo>
                  <a:lnTo>
                    <a:pt x="25096" y="36784"/>
                  </a:lnTo>
                  <a:lnTo>
                    <a:pt x="25047" y="36636"/>
                  </a:lnTo>
                  <a:lnTo>
                    <a:pt x="24998" y="36488"/>
                  </a:lnTo>
                  <a:lnTo>
                    <a:pt x="24948" y="36326"/>
                  </a:lnTo>
                  <a:lnTo>
                    <a:pt x="24843" y="35994"/>
                  </a:lnTo>
                  <a:lnTo>
                    <a:pt x="24786" y="35832"/>
                  </a:lnTo>
                  <a:lnTo>
                    <a:pt x="24744" y="35684"/>
                  </a:lnTo>
                  <a:lnTo>
                    <a:pt x="24695" y="35543"/>
                  </a:lnTo>
                  <a:lnTo>
                    <a:pt x="24659" y="35423"/>
                  </a:lnTo>
                  <a:lnTo>
                    <a:pt x="24624" y="35303"/>
                  </a:lnTo>
                  <a:lnTo>
                    <a:pt x="24589" y="35177"/>
                  </a:lnTo>
                  <a:lnTo>
                    <a:pt x="24497" y="34888"/>
                  </a:lnTo>
                  <a:lnTo>
                    <a:pt x="24413" y="34599"/>
                  </a:lnTo>
                  <a:lnTo>
                    <a:pt x="24370" y="34465"/>
                  </a:lnTo>
                  <a:lnTo>
                    <a:pt x="24328" y="34338"/>
                  </a:lnTo>
                  <a:lnTo>
                    <a:pt x="24286" y="34204"/>
                  </a:lnTo>
                  <a:lnTo>
                    <a:pt x="24229" y="34049"/>
                  </a:lnTo>
                  <a:lnTo>
                    <a:pt x="24173" y="33872"/>
                  </a:lnTo>
                  <a:lnTo>
                    <a:pt x="24110" y="33682"/>
                  </a:lnTo>
                  <a:lnTo>
                    <a:pt x="23983" y="33294"/>
                  </a:lnTo>
                  <a:lnTo>
                    <a:pt x="23926" y="33104"/>
                  </a:lnTo>
                  <a:lnTo>
                    <a:pt x="23870" y="32921"/>
                  </a:lnTo>
                  <a:lnTo>
                    <a:pt x="23792" y="32681"/>
                  </a:lnTo>
                  <a:lnTo>
                    <a:pt x="23722" y="32456"/>
                  </a:lnTo>
                  <a:lnTo>
                    <a:pt x="23658" y="32258"/>
                  </a:lnTo>
                  <a:lnTo>
                    <a:pt x="23602" y="32082"/>
                  </a:lnTo>
                  <a:lnTo>
                    <a:pt x="23546" y="31927"/>
                  </a:lnTo>
                  <a:lnTo>
                    <a:pt x="23503" y="31786"/>
                  </a:lnTo>
                  <a:lnTo>
                    <a:pt x="23461" y="31666"/>
                  </a:lnTo>
                  <a:lnTo>
                    <a:pt x="23419" y="31560"/>
                  </a:lnTo>
                  <a:lnTo>
                    <a:pt x="23383" y="31469"/>
                  </a:lnTo>
                  <a:lnTo>
                    <a:pt x="23355" y="31391"/>
                  </a:lnTo>
                  <a:lnTo>
                    <a:pt x="23327" y="31335"/>
                  </a:lnTo>
                  <a:lnTo>
                    <a:pt x="23306" y="31285"/>
                  </a:lnTo>
                  <a:lnTo>
                    <a:pt x="23285" y="31250"/>
                  </a:lnTo>
                  <a:lnTo>
                    <a:pt x="23271" y="31222"/>
                  </a:lnTo>
                  <a:lnTo>
                    <a:pt x="23235" y="31201"/>
                  </a:lnTo>
                  <a:lnTo>
                    <a:pt x="23221" y="31201"/>
                  </a:lnTo>
                  <a:lnTo>
                    <a:pt x="23200" y="31222"/>
                  </a:lnTo>
                  <a:lnTo>
                    <a:pt x="23186" y="31257"/>
                  </a:lnTo>
                  <a:lnTo>
                    <a:pt x="23165" y="31299"/>
                  </a:lnTo>
                  <a:lnTo>
                    <a:pt x="23137" y="31426"/>
                  </a:lnTo>
                  <a:lnTo>
                    <a:pt x="23109" y="31581"/>
                  </a:lnTo>
                  <a:lnTo>
                    <a:pt x="23073" y="31835"/>
                  </a:lnTo>
                  <a:lnTo>
                    <a:pt x="23031" y="32124"/>
                  </a:lnTo>
                  <a:lnTo>
                    <a:pt x="22989" y="32441"/>
                  </a:lnTo>
                  <a:lnTo>
                    <a:pt x="22939" y="32780"/>
                  </a:lnTo>
                  <a:lnTo>
                    <a:pt x="22890" y="33146"/>
                  </a:lnTo>
                  <a:lnTo>
                    <a:pt x="22834" y="33534"/>
                  </a:lnTo>
                  <a:lnTo>
                    <a:pt x="22777" y="33950"/>
                  </a:lnTo>
                  <a:lnTo>
                    <a:pt x="22714" y="34387"/>
                  </a:lnTo>
                  <a:lnTo>
                    <a:pt x="22643" y="34838"/>
                  </a:lnTo>
                  <a:lnTo>
                    <a:pt x="22580" y="35311"/>
                  </a:lnTo>
                  <a:lnTo>
                    <a:pt x="22509" y="35797"/>
                  </a:lnTo>
                  <a:lnTo>
                    <a:pt x="22432" y="36304"/>
                  </a:lnTo>
                  <a:lnTo>
                    <a:pt x="22354" y="36826"/>
                  </a:lnTo>
                  <a:lnTo>
                    <a:pt x="22277" y="37355"/>
                  </a:lnTo>
                  <a:lnTo>
                    <a:pt x="22199" y="37898"/>
                  </a:lnTo>
                  <a:lnTo>
                    <a:pt x="22115" y="38455"/>
                  </a:lnTo>
                  <a:lnTo>
                    <a:pt x="22037" y="38969"/>
                  </a:lnTo>
                  <a:lnTo>
                    <a:pt x="22002" y="39230"/>
                  </a:lnTo>
                  <a:lnTo>
                    <a:pt x="21967" y="39484"/>
                  </a:lnTo>
                  <a:lnTo>
                    <a:pt x="21938" y="39716"/>
                  </a:lnTo>
                  <a:lnTo>
                    <a:pt x="21910" y="39928"/>
                  </a:lnTo>
                  <a:lnTo>
                    <a:pt x="21882" y="40104"/>
                  </a:lnTo>
                  <a:lnTo>
                    <a:pt x="21875" y="40182"/>
                  </a:lnTo>
                  <a:lnTo>
                    <a:pt x="21868" y="40245"/>
                  </a:lnTo>
                  <a:lnTo>
                    <a:pt x="21847" y="40379"/>
                  </a:lnTo>
                  <a:lnTo>
                    <a:pt x="21826" y="40534"/>
                  </a:lnTo>
                  <a:lnTo>
                    <a:pt x="21804" y="40710"/>
                  </a:lnTo>
                  <a:lnTo>
                    <a:pt x="21776" y="40901"/>
                  </a:lnTo>
                  <a:lnTo>
                    <a:pt x="21713" y="41302"/>
                  </a:lnTo>
                  <a:lnTo>
                    <a:pt x="21685" y="41507"/>
                  </a:lnTo>
                  <a:lnTo>
                    <a:pt x="21656" y="41697"/>
                  </a:lnTo>
                  <a:lnTo>
                    <a:pt x="21600" y="42078"/>
                  </a:lnTo>
                  <a:lnTo>
                    <a:pt x="21544" y="42466"/>
                  </a:lnTo>
                  <a:lnTo>
                    <a:pt x="21515" y="42649"/>
                  </a:lnTo>
                  <a:lnTo>
                    <a:pt x="21487" y="42811"/>
                  </a:lnTo>
                  <a:lnTo>
                    <a:pt x="21466" y="42952"/>
                  </a:lnTo>
                  <a:lnTo>
                    <a:pt x="21452" y="43065"/>
                  </a:lnTo>
                  <a:lnTo>
                    <a:pt x="21388" y="43495"/>
                  </a:lnTo>
                  <a:lnTo>
                    <a:pt x="21332" y="43890"/>
                  </a:lnTo>
                  <a:lnTo>
                    <a:pt x="21283" y="44256"/>
                  </a:lnTo>
                  <a:lnTo>
                    <a:pt x="21233" y="44602"/>
                  </a:lnTo>
                  <a:lnTo>
                    <a:pt x="21184" y="44919"/>
                  </a:lnTo>
                  <a:lnTo>
                    <a:pt x="21149" y="45208"/>
                  </a:lnTo>
                  <a:lnTo>
                    <a:pt x="21107" y="45469"/>
                  </a:lnTo>
                  <a:lnTo>
                    <a:pt x="21071" y="45715"/>
                  </a:lnTo>
                  <a:lnTo>
                    <a:pt x="21036" y="45934"/>
                  </a:lnTo>
                  <a:lnTo>
                    <a:pt x="21008" y="46138"/>
                  </a:lnTo>
                  <a:lnTo>
                    <a:pt x="20980" y="46322"/>
                  </a:lnTo>
                  <a:lnTo>
                    <a:pt x="20951" y="46484"/>
                  </a:lnTo>
                  <a:lnTo>
                    <a:pt x="20930" y="46625"/>
                  </a:lnTo>
                  <a:lnTo>
                    <a:pt x="20909" y="46752"/>
                  </a:lnTo>
                  <a:lnTo>
                    <a:pt x="20888" y="46864"/>
                  </a:lnTo>
                  <a:lnTo>
                    <a:pt x="20867" y="46963"/>
                  </a:lnTo>
                  <a:lnTo>
                    <a:pt x="20846" y="47048"/>
                  </a:lnTo>
                  <a:lnTo>
                    <a:pt x="20825" y="47125"/>
                  </a:lnTo>
                  <a:lnTo>
                    <a:pt x="20789" y="47238"/>
                  </a:lnTo>
                  <a:lnTo>
                    <a:pt x="20754" y="47316"/>
                  </a:lnTo>
                  <a:lnTo>
                    <a:pt x="20712" y="47372"/>
                  </a:lnTo>
                  <a:lnTo>
                    <a:pt x="20669" y="47407"/>
                  </a:lnTo>
                  <a:lnTo>
                    <a:pt x="20613" y="47435"/>
                  </a:lnTo>
                  <a:lnTo>
                    <a:pt x="20557" y="47457"/>
                  </a:lnTo>
                  <a:lnTo>
                    <a:pt x="20486" y="47492"/>
                  </a:lnTo>
                  <a:lnTo>
                    <a:pt x="20451" y="47513"/>
                  </a:lnTo>
                  <a:lnTo>
                    <a:pt x="20402" y="47541"/>
                  </a:lnTo>
                  <a:lnTo>
                    <a:pt x="20338" y="47576"/>
                  </a:lnTo>
                  <a:lnTo>
                    <a:pt x="20261" y="47626"/>
                  </a:lnTo>
                  <a:lnTo>
                    <a:pt x="20169" y="47675"/>
                  </a:lnTo>
                  <a:lnTo>
                    <a:pt x="20063" y="47739"/>
                  </a:lnTo>
                  <a:lnTo>
                    <a:pt x="19950" y="47809"/>
                  </a:lnTo>
                  <a:lnTo>
                    <a:pt x="19824" y="47880"/>
                  </a:lnTo>
                  <a:lnTo>
                    <a:pt x="19549" y="48042"/>
                  </a:lnTo>
                  <a:lnTo>
                    <a:pt x="19238" y="48225"/>
                  </a:lnTo>
                  <a:lnTo>
                    <a:pt x="18914" y="48415"/>
                  </a:lnTo>
                  <a:lnTo>
                    <a:pt x="18576" y="48613"/>
                  </a:lnTo>
                  <a:lnTo>
                    <a:pt x="18237" y="48810"/>
                  </a:lnTo>
                  <a:lnTo>
                    <a:pt x="17913" y="49000"/>
                  </a:lnTo>
                  <a:lnTo>
                    <a:pt x="17610" y="49177"/>
                  </a:lnTo>
                  <a:lnTo>
                    <a:pt x="17469" y="49254"/>
                  </a:lnTo>
                  <a:lnTo>
                    <a:pt x="17342" y="49332"/>
                  </a:lnTo>
                  <a:lnTo>
                    <a:pt x="17222" y="49402"/>
                  </a:lnTo>
                  <a:lnTo>
                    <a:pt x="17110" y="49466"/>
                  </a:lnTo>
                  <a:lnTo>
                    <a:pt x="17011" y="49522"/>
                  </a:lnTo>
                  <a:lnTo>
                    <a:pt x="16926" y="49571"/>
                  </a:lnTo>
                  <a:lnTo>
                    <a:pt x="16856" y="49614"/>
                  </a:lnTo>
                  <a:lnTo>
                    <a:pt x="16799" y="49649"/>
                  </a:lnTo>
                  <a:lnTo>
                    <a:pt x="16757" y="49670"/>
                  </a:lnTo>
                  <a:lnTo>
                    <a:pt x="16736" y="49684"/>
                  </a:lnTo>
                  <a:lnTo>
                    <a:pt x="16651" y="49734"/>
                  </a:lnTo>
                  <a:lnTo>
                    <a:pt x="16553" y="49790"/>
                  </a:lnTo>
                  <a:lnTo>
                    <a:pt x="16454" y="49853"/>
                  </a:lnTo>
                  <a:lnTo>
                    <a:pt x="16362" y="49910"/>
                  </a:lnTo>
                  <a:lnTo>
                    <a:pt x="16313" y="49945"/>
                  </a:lnTo>
                  <a:lnTo>
                    <a:pt x="16250" y="49980"/>
                  </a:lnTo>
                  <a:lnTo>
                    <a:pt x="16101" y="50065"/>
                  </a:lnTo>
                  <a:lnTo>
                    <a:pt x="15777" y="50241"/>
                  </a:lnTo>
                  <a:lnTo>
                    <a:pt x="15686" y="50290"/>
                  </a:lnTo>
                  <a:lnTo>
                    <a:pt x="15580" y="50354"/>
                  </a:lnTo>
                  <a:lnTo>
                    <a:pt x="15446" y="50424"/>
                  </a:lnTo>
                  <a:lnTo>
                    <a:pt x="15305" y="50509"/>
                  </a:lnTo>
                  <a:lnTo>
                    <a:pt x="15002" y="50685"/>
                  </a:lnTo>
                  <a:lnTo>
                    <a:pt x="14706" y="50861"/>
                  </a:lnTo>
                  <a:lnTo>
                    <a:pt x="14565" y="50946"/>
                  </a:lnTo>
                  <a:lnTo>
                    <a:pt x="14438" y="51024"/>
                  </a:lnTo>
                  <a:lnTo>
                    <a:pt x="14318" y="51087"/>
                  </a:lnTo>
                  <a:lnTo>
                    <a:pt x="14212" y="51150"/>
                  </a:lnTo>
                  <a:lnTo>
                    <a:pt x="14121" y="51200"/>
                  </a:lnTo>
                  <a:lnTo>
                    <a:pt x="14050" y="51235"/>
                  </a:lnTo>
                  <a:lnTo>
                    <a:pt x="14008" y="51263"/>
                  </a:lnTo>
                  <a:lnTo>
                    <a:pt x="13987" y="51270"/>
                  </a:lnTo>
                  <a:lnTo>
                    <a:pt x="13966" y="51277"/>
                  </a:lnTo>
                  <a:lnTo>
                    <a:pt x="13930" y="51299"/>
                  </a:lnTo>
                  <a:lnTo>
                    <a:pt x="13867" y="51334"/>
                  </a:lnTo>
                  <a:lnTo>
                    <a:pt x="13789" y="51383"/>
                  </a:lnTo>
                  <a:lnTo>
                    <a:pt x="13691" y="51432"/>
                  </a:lnTo>
                  <a:lnTo>
                    <a:pt x="13585" y="51496"/>
                  </a:lnTo>
                  <a:lnTo>
                    <a:pt x="13345" y="51637"/>
                  </a:lnTo>
                  <a:lnTo>
                    <a:pt x="13098" y="51778"/>
                  </a:lnTo>
                  <a:lnTo>
                    <a:pt x="12986" y="51841"/>
                  </a:lnTo>
                  <a:lnTo>
                    <a:pt x="12887" y="51891"/>
                  </a:lnTo>
                  <a:lnTo>
                    <a:pt x="12802" y="51940"/>
                  </a:lnTo>
                  <a:lnTo>
                    <a:pt x="12732" y="51968"/>
                  </a:lnTo>
                  <a:lnTo>
                    <a:pt x="12675" y="51989"/>
                  </a:lnTo>
                  <a:lnTo>
                    <a:pt x="12647" y="51996"/>
                  </a:lnTo>
                  <a:lnTo>
                    <a:pt x="12633" y="51989"/>
                  </a:lnTo>
                  <a:lnTo>
                    <a:pt x="12612" y="51975"/>
                  </a:lnTo>
                  <a:lnTo>
                    <a:pt x="12591" y="51947"/>
                  </a:lnTo>
                  <a:lnTo>
                    <a:pt x="12556" y="51912"/>
                  </a:lnTo>
                  <a:lnTo>
                    <a:pt x="12513" y="51862"/>
                  </a:lnTo>
                  <a:lnTo>
                    <a:pt x="12464" y="51813"/>
                  </a:lnTo>
                  <a:lnTo>
                    <a:pt x="12358" y="51679"/>
                  </a:lnTo>
                  <a:lnTo>
                    <a:pt x="12224" y="51517"/>
                  </a:lnTo>
                  <a:lnTo>
                    <a:pt x="12083" y="51334"/>
                  </a:lnTo>
                  <a:lnTo>
                    <a:pt x="11928" y="51122"/>
                  </a:lnTo>
                  <a:lnTo>
                    <a:pt x="11766" y="50904"/>
                  </a:lnTo>
                  <a:lnTo>
                    <a:pt x="11766" y="50904"/>
                  </a:lnTo>
                  <a:close/>
                </a:path>
              </a:pathLst>
            </a:custGeom>
            <a:solidFill>
              <a:srgbClr val="FFC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797225" y="1650100"/>
              <a:ext cx="3615625" cy="468625"/>
            </a:xfrm>
            <a:custGeom>
              <a:avLst/>
              <a:gdLst/>
              <a:ahLst/>
              <a:cxnLst/>
              <a:rect l="l" t="t" r="r" b="b"/>
              <a:pathLst>
                <a:path w="144625" h="18745" extrusionOk="0">
                  <a:moveTo>
                    <a:pt x="51045" y="18632"/>
                  </a:moveTo>
                  <a:lnTo>
                    <a:pt x="50706" y="18562"/>
                  </a:lnTo>
                  <a:lnTo>
                    <a:pt x="50375" y="18463"/>
                  </a:lnTo>
                  <a:lnTo>
                    <a:pt x="50065" y="18350"/>
                  </a:lnTo>
                  <a:lnTo>
                    <a:pt x="49762" y="18216"/>
                  </a:lnTo>
                  <a:lnTo>
                    <a:pt x="49466" y="18061"/>
                  </a:lnTo>
                  <a:lnTo>
                    <a:pt x="49191" y="17885"/>
                  </a:lnTo>
                  <a:lnTo>
                    <a:pt x="48930" y="17688"/>
                  </a:lnTo>
                  <a:lnTo>
                    <a:pt x="48683" y="17476"/>
                  </a:lnTo>
                  <a:lnTo>
                    <a:pt x="48450" y="17243"/>
                  </a:lnTo>
                  <a:lnTo>
                    <a:pt x="48239" y="16990"/>
                  </a:lnTo>
                  <a:lnTo>
                    <a:pt x="48042" y="16722"/>
                  </a:lnTo>
                  <a:lnTo>
                    <a:pt x="47858" y="16440"/>
                  </a:lnTo>
                  <a:lnTo>
                    <a:pt x="47696" y="16137"/>
                  </a:lnTo>
                  <a:lnTo>
                    <a:pt x="47555" y="15827"/>
                  </a:lnTo>
                  <a:lnTo>
                    <a:pt x="47428" y="15495"/>
                  </a:lnTo>
                  <a:lnTo>
                    <a:pt x="47323" y="15150"/>
                  </a:lnTo>
                  <a:lnTo>
                    <a:pt x="47259" y="14889"/>
                  </a:lnTo>
                  <a:lnTo>
                    <a:pt x="47203" y="14614"/>
                  </a:lnTo>
                  <a:lnTo>
                    <a:pt x="47160" y="14325"/>
                  </a:lnTo>
                  <a:lnTo>
                    <a:pt x="47132" y="14022"/>
                  </a:lnTo>
                  <a:lnTo>
                    <a:pt x="47111" y="13712"/>
                  </a:lnTo>
                  <a:lnTo>
                    <a:pt x="47097" y="13395"/>
                  </a:lnTo>
                  <a:lnTo>
                    <a:pt x="47104" y="12753"/>
                  </a:lnTo>
                  <a:lnTo>
                    <a:pt x="47146" y="12112"/>
                  </a:lnTo>
                  <a:lnTo>
                    <a:pt x="47182" y="11794"/>
                  </a:lnTo>
                  <a:lnTo>
                    <a:pt x="47231" y="11477"/>
                  </a:lnTo>
                  <a:lnTo>
                    <a:pt x="47287" y="11174"/>
                  </a:lnTo>
                  <a:lnTo>
                    <a:pt x="47351" y="10878"/>
                  </a:lnTo>
                  <a:lnTo>
                    <a:pt x="47428" y="10596"/>
                  </a:lnTo>
                  <a:lnTo>
                    <a:pt x="47513" y="10328"/>
                  </a:lnTo>
                  <a:lnTo>
                    <a:pt x="47703" y="9828"/>
                  </a:lnTo>
                  <a:lnTo>
                    <a:pt x="47922" y="9348"/>
                  </a:lnTo>
                  <a:lnTo>
                    <a:pt x="48169" y="8897"/>
                  </a:lnTo>
                  <a:lnTo>
                    <a:pt x="48443" y="8474"/>
                  </a:lnTo>
                  <a:lnTo>
                    <a:pt x="48747" y="8079"/>
                  </a:lnTo>
                  <a:lnTo>
                    <a:pt x="49071" y="7713"/>
                  </a:lnTo>
                  <a:lnTo>
                    <a:pt x="49416" y="7374"/>
                  </a:lnTo>
                  <a:lnTo>
                    <a:pt x="49783" y="7071"/>
                  </a:lnTo>
                  <a:lnTo>
                    <a:pt x="50178" y="6796"/>
                  </a:lnTo>
                  <a:lnTo>
                    <a:pt x="50586" y="6557"/>
                  </a:lnTo>
                  <a:lnTo>
                    <a:pt x="51016" y="6352"/>
                  </a:lnTo>
                  <a:lnTo>
                    <a:pt x="51461" y="6183"/>
                  </a:lnTo>
                  <a:lnTo>
                    <a:pt x="51919" y="6042"/>
                  </a:lnTo>
                  <a:lnTo>
                    <a:pt x="52398" y="5950"/>
                  </a:lnTo>
                  <a:lnTo>
                    <a:pt x="52885" y="5887"/>
                  </a:lnTo>
                  <a:lnTo>
                    <a:pt x="53385" y="5866"/>
                  </a:lnTo>
                  <a:lnTo>
                    <a:pt x="53822" y="5880"/>
                  </a:lnTo>
                  <a:lnTo>
                    <a:pt x="54252" y="5929"/>
                  </a:lnTo>
                  <a:lnTo>
                    <a:pt x="54661" y="6007"/>
                  </a:lnTo>
                  <a:lnTo>
                    <a:pt x="55056" y="6112"/>
                  </a:lnTo>
                  <a:lnTo>
                    <a:pt x="55429" y="6246"/>
                  </a:lnTo>
                  <a:lnTo>
                    <a:pt x="55775" y="6416"/>
                  </a:lnTo>
                  <a:lnTo>
                    <a:pt x="56099" y="6606"/>
                  </a:lnTo>
                  <a:lnTo>
                    <a:pt x="56395" y="6824"/>
                  </a:lnTo>
                  <a:lnTo>
                    <a:pt x="56741" y="7114"/>
                  </a:lnTo>
                  <a:lnTo>
                    <a:pt x="56874" y="6204"/>
                  </a:lnTo>
                  <a:lnTo>
                    <a:pt x="56889" y="6098"/>
                  </a:lnTo>
                  <a:lnTo>
                    <a:pt x="56910" y="5972"/>
                  </a:lnTo>
                  <a:lnTo>
                    <a:pt x="56931" y="5823"/>
                  </a:lnTo>
                  <a:lnTo>
                    <a:pt x="56959" y="5654"/>
                  </a:lnTo>
                  <a:lnTo>
                    <a:pt x="56980" y="5471"/>
                  </a:lnTo>
                  <a:lnTo>
                    <a:pt x="57015" y="5267"/>
                  </a:lnTo>
                  <a:lnTo>
                    <a:pt x="57044" y="5055"/>
                  </a:lnTo>
                  <a:lnTo>
                    <a:pt x="57079" y="4822"/>
                  </a:lnTo>
                  <a:lnTo>
                    <a:pt x="57142" y="4343"/>
                  </a:lnTo>
                  <a:lnTo>
                    <a:pt x="57220" y="3828"/>
                  </a:lnTo>
                  <a:lnTo>
                    <a:pt x="57368" y="2785"/>
                  </a:lnTo>
                  <a:lnTo>
                    <a:pt x="57727" y="276"/>
                  </a:lnTo>
                  <a:lnTo>
                    <a:pt x="59546" y="254"/>
                  </a:lnTo>
                  <a:lnTo>
                    <a:pt x="61372" y="240"/>
                  </a:lnTo>
                  <a:lnTo>
                    <a:pt x="61316" y="579"/>
                  </a:lnTo>
                  <a:lnTo>
                    <a:pt x="61280" y="811"/>
                  </a:lnTo>
                  <a:lnTo>
                    <a:pt x="61245" y="1065"/>
                  </a:lnTo>
                  <a:lnTo>
                    <a:pt x="61203" y="1340"/>
                  </a:lnTo>
                  <a:lnTo>
                    <a:pt x="61160" y="1643"/>
                  </a:lnTo>
                  <a:lnTo>
                    <a:pt x="61118" y="1967"/>
                  </a:lnTo>
                  <a:lnTo>
                    <a:pt x="61069" y="2306"/>
                  </a:lnTo>
                  <a:lnTo>
                    <a:pt x="61012" y="2665"/>
                  </a:lnTo>
                  <a:lnTo>
                    <a:pt x="60963" y="3032"/>
                  </a:lnTo>
                  <a:lnTo>
                    <a:pt x="60907" y="3420"/>
                  </a:lnTo>
                  <a:lnTo>
                    <a:pt x="60850" y="3807"/>
                  </a:lnTo>
                  <a:lnTo>
                    <a:pt x="60730" y="4618"/>
                  </a:lnTo>
                  <a:lnTo>
                    <a:pt x="60498" y="6275"/>
                  </a:lnTo>
                  <a:lnTo>
                    <a:pt x="60378" y="7085"/>
                  </a:lnTo>
                  <a:lnTo>
                    <a:pt x="60265" y="7868"/>
                  </a:lnTo>
                  <a:lnTo>
                    <a:pt x="60209" y="8241"/>
                  </a:lnTo>
                  <a:lnTo>
                    <a:pt x="60159" y="8608"/>
                  </a:lnTo>
                  <a:lnTo>
                    <a:pt x="60110" y="8953"/>
                  </a:lnTo>
                  <a:lnTo>
                    <a:pt x="60061" y="9278"/>
                  </a:lnTo>
                  <a:lnTo>
                    <a:pt x="60018" y="9588"/>
                  </a:lnTo>
                  <a:lnTo>
                    <a:pt x="59976" y="9877"/>
                  </a:lnTo>
                  <a:lnTo>
                    <a:pt x="59934" y="10138"/>
                  </a:lnTo>
                  <a:lnTo>
                    <a:pt x="59906" y="10377"/>
                  </a:lnTo>
                  <a:lnTo>
                    <a:pt x="59870" y="10589"/>
                  </a:lnTo>
                  <a:lnTo>
                    <a:pt x="59849" y="10765"/>
                  </a:lnTo>
                  <a:lnTo>
                    <a:pt x="59821" y="10920"/>
                  </a:lnTo>
                  <a:lnTo>
                    <a:pt x="59807" y="11033"/>
                  </a:lnTo>
                  <a:lnTo>
                    <a:pt x="59786" y="11188"/>
                  </a:lnTo>
                  <a:lnTo>
                    <a:pt x="59758" y="11371"/>
                  </a:lnTo>
                  <a:lnTo>
                    <a:pt x="59722" y="11576"/>
                  </a:lnTo>
                  <a:lnTo>
                    <a:pt x="59694" y="11801"/>
                  </a:lnTo>
                  <a:lnTo>
                    <a:pt x="59652" y="12048"/>
                  </a:lnTo>
                  <a:lnTo>
                    <a:pt x="59617" y="12309"/>
                  </a:lnTo>
                  <a:lnTo>
                    <a:pt x="59574" y="12584"/>
                  </a:lnTo>
                  <a:lnTo>
                    <a:pt x="59532" y="12873"/>
                  </a:lnTo>
                  <a:lnTo>
                    <a:pt x="59447" y="13479"/>
                  </a:lnTo>
                  <a:lnTo>
                    <a:pt x="59356" y="14106"/>
                  </a:lnTo>
                  <a:lnTo>
                    <a:pt x="59264" y="14741"/>
                  </a:lnTo>
                  <a:lnTo>
                    <a:pt x="59173" y="15361"/>
                  </a:lnTo>
                  <a:lnTo>
                    <a:pt x="59088" y="15960"/>
                  </a:lnTo>
                  <a:lnTo>
                    <a:pt x="59046" y="16242"/>
                  </a:lnTo>
                  <a:lnTo>
                    <a:pt x="59003" y="16517"/>
                  </a:lnTo>
                  <a:lnTo>
                    <a:pt x="58968" y="16778"/>
                  </a:lnTo>
                  <a:lnTo>
                    <a:pt x="58926" y="17025"/>
                  </a:lnTo>
                  <a:lnTo>
                    <a:pt x="58891" y="17251"/>
                  </a:lnTo>
                  <a:lnTo>
                    <a:pt x="58862" y="17469"/>
                  </a:lnTo>
                  <a:lnTo>
                    <a:pt x="58827" y="17659"/>
                  </a:lnTo>
                  <a:lnTo>
                    <a:pt x="58806" y="17836"/>
                  </a:lnTo>
                  <a:lnTo>
                    <a:pt x="58778" y="17991"/>
                  </a:lnTo>
                  <a:lnTo>
                    <a:pt x="58757" y="18118"/>
                  </a:lnTo>
                  <a:lnTo>
                    <a:pt x="58736" y="18223"/>
                  </a:lnTo>
                  <a:lnTo>
                    <a:pt x="58721" y="18301"/>
                  </a:lnTo>
                  <a:lnTo>
                    <a:pt x="58714" y="18350"/>
                  </a:lnTo>
                  <a:lnTo>
                    <a:pt x="58707" y="18371"/>
                  </a:lnTo>
                  <a:lnTo>
                    <a:pt x="58693" y="18378"/>
                  </a:lnTo>
                  <a:lnTo>
                    <a:pt x="58672" y="18385"/>
                  </a:lnTo>
                  <a:lnTo>
                    <a:pt x="58630" y="18393"/>
                  </a:lnTo>
                  <a:lnTo>
                    <a:pt x="58573" y="18400"/>
                  </a:lnTo>
                  <a:lnTo>
                    <a:pt x="58503" y="18407"/>
                  </a:lnTo>
                  <a:lnTo>
                    <a:pt x="58418" y="18407"/>
                  </a:lnTo>
                  <a:lnTo>
                    <a:pt x="58320" y="18414"/>
                  </a:lnTo>
                  <a:lnTo>
                    <a:pt x="58214" y="18421"/>
                  </a:lnTo>
                  <a:lnTo>
                    <a:pt x="57974" y="18428"/>
                  </a:lnTo>
                  <a:lnTo>
                    <a:pt x="57706" y="18428"/>
                  </a:lnTo>
                  <a:lnTo>
                    <a:pt x="57403" y="18435"/>
                  </a:lnTo>
                  <a:lnTo>
                    <a:pt x="57086" y="18435"/>
                  </a:lnTo>
                  <a:lnTo>
                    <a:pt x="55507" y="18435"/>
                  </a:lnTo>
                  <a:lnTo>
                    <a:pt x="55507" y="17941"/>
                  </a:lnTo>
                  <a:lnTo>
                    <a:pt x="55507" y="17441"/>
                  </a:lnTo>
                  <a:lnTo>
                    <a:pt x="55133" y="17737"/>
                  </a:lnTo>
                  <a:lnTo>
                    <a:pt x="54922" y="17892"/>
                  </a:lnTo>
                  <a:lnTo>
                    <a:pt x="54689" y="18040"/>
                  </a:lnTo>
                  <a:lnTo>
                    <a:pt x="54435" y="18174"/>
                  </a:lnTo>
                  <a:lnTo>
                    <a:pt x="54168" y="18301"/>
                  </a:lnTo>
                  <a:lnTo>
                    <a:pt x="53893" y="18407"/>
                  </a:lnTo>
                  <a:lnTo>
                    <a:pt x="53604" y="18505"/>
                  </a:lnTo>
                  <a:lnTo>
                    <a:pt x="53315" y="18583"/>
                  </a:lnTo>
                  <a:lnTo>
                    <a:pt x="53033" y="18639"/>
                  </a:lnTo>
                  <a:lnTo>
                    <a:pt x="52885" y="18667"/>
                  </a:lnTo>
                  <a:lnTo>
                    <a:pt x="52751" y="18689"/>
                  </a:lnTo>
                  <a:lnTo>
                    <a:pt x="52504" y="18717"/>
                  </a:lnTo>
                  <a:lnTo>
                    <a:pt x="52278" y="18738"/>
                  </a:lnTo>
                  <a:lnTo>
                    <a:pt x="52060" y="18745"/>
                  </a:lnTo>
                  <a:lnTo>
                    <a:pt x="51834" y="18731"/>
                  </a:lnTo>
                  <a:lnTo>
                    <a:pt x="51602" y="18710"/>
                  </a:lnTo>
                  <a:lnTo>
                    <a:pt x="51341" y="18682"/>
                  </a:lnTo>
                  <a:lnTo>
                    <a:pt x="51200" y="18660"/>
                  </a:lnTo>
                  <a:lnTo>
                    <a:pt x="51045" y="18632"/>
                  </a:lnTo>
                  <a:lnTo>
                    <a:pt x="51045" y="18632"/>
                  </a:lnTo>
                  <a:close/>
                  <a:moveTo>
                    <a:pt x="56043" y="11724"/>
                  </a:moveTo>
                  <a:lnTo>
                    <a:pt x="56029" y="11385"/>
                  </a:lnTo>
                  <a:lnTo>
                    <a:pt x="56000" y="11068"/>
                  </a:lnTo>
                  <a:lnTo>
                    <a:pt x="55958" y="10772"/>
                  </a:lnTo>
                  <a:lnTo>
                    <a:pt x="55888" y="10497"/>
                  </a:lnTo>
                  <a:lnTo>
                    <a:pt x="55810" y="10243"/>
                  </a:lnTo>
                  <a:lnTo>
                    <a:pt x="55704" y="10004"/>
                  </a:lnTo>
                  <a:lnTo>
                    <a:pt x="55591" y="9792"/>
                  </a:lnTo>
                  <a:lnTo>
                    <a:pt x="55458" y="9595"/>
                  </a:lnTo>
                  <a:lnTo>
                    <a:pt x="55302" y="9426"/>
                  </a:lnTo>
                  <a:lnTo>
                    <a:pt x="55133" y="9278"/>
                  </a:lnTo>
                  <a:lnTo>
                    <a:pt x="54950" y="9151"/>
                  </a:lnTo>
                  <a:lnTo>
                    <a:pt x="54753" y="9045"/>
                  </a:lnTo>
                  <a:lnTo>
                    <a:pt x="54534" y="8960"/>
                  </a:lnTo>
                  <a:lnTo>
                    <a:pt x="54301" y="8904"/>
                  </a:lnTo>
                  <a:lnTo>
                    <a:pt x="54055" y="8869"/>
                  </a:lnTo>
                  <a:lnTo>
                    <a:pt x="53794" y="8855"/>
                  </a:lnTo>
                  <a:lnTo>
                    <a:pt x="53618" y="8862"/>
                  </a:lnTo>
                  <a:lnTo>
                    <a:pt x="53456" y="8876"/>
                  </a:lnTo>
                  <a:lnTo>
                    <a:pt x="53293" y="8897"/>
                  </a:lnTo>
                  <a:lnTo>
                    <a:pt x="53138" y="8932"/>
                  </a:lnTo>
                  <a:lnTo>
                    <a:pt x="52983" y="8982"/>
                  </a:lnTo>
                  <a:lnTo>
                    <a:pt x="52835" y="9031"/>
                  </a:lnTo>
                  <a:lnTo>
                    <a:pt x="52694" y="9101"/>
                  </a:lnTo>
                  <a:lnTo>
                    <a:pt x="52553" y="9179"/>
                  </a:lnTo>
                  <a:lnTo>
                    <a:pt x="52419" y="9264"/>
                  </a:lnTo>
                  <a:lnTo>
                    <a:pt x="52285" y="9369"/>
                  </a:lnTo>
                  <a:lnTo>
                    <a:pt x="52151" y="9475"/>
                  </a:lnTo>
                  <a:lnTo>
                    <a:pt x="52025" y="9602"/>
                  </a:lnTo>
                  <a:lnTo>
                    <a:pt x="51898" y="9736"/>
                  </a:lnTo>
                  <a:lnTo>
                    <a:pt x="51778" y="9884"/>
                  </a:lnTo>
                  <a:lnTo>
                    <a:pt x="51651" y="10046"/>
                  </a:lnTo>
                  <a:lnTo>
                    <a:pt x="51531" y="10215"/>
                  </a:lnTo>
                  <a:lnTo>
                    <a:pt x="51397" y="10427"/>
                  </a:lnTo>
                  <a:lnTo>
                    <a:pt x="51277" y="10659"/>
                  </a:lnTo>
                  <a:lnTo>
                    <a:pt x="51172" y="10913"/>
                  </a:lnTo>
                  <a:lnTo>
                    <a:pt x="51080" y="11174"/>
                  </a:lnTo>
                  <a:lnTo>
                    <a:pt x="50995" y="11449"/>
                  </a:lnTo>
                  <a:lnTo>
                    <a:pt x="50932" y="11731"/>
                  </a:lnTo>
                  <a:lnTo>
                    <a:pt x="50883" y="12020"/>
                  </a:lnTo>
                  <a:lnTo>
                    <a:pt x="50840" y="12316"/>
                  </a:lnTo>
                  <a:lnTo>
                    <a:pt x="50819" y="12612"/>
                  </a:lnTo>
                  <a:lnTo>
                    <a:pt x="50812" y="12901"/>
                  </a:lnTo>
                  <a:lnTo>
                    <a:pt x="50819" y="13190"/>
                  </a:lnTo>
                  <a:lnTo>
                    <a:pt x="50840" y="13465"/>
                  </a:lnTo>
                  <a:lnTo>
                    <a:pt x="50875" y="13733"/>
                  </a:lnTo>
                  <a:lnTo>
                    <a:pt x="50932" y="13994"/>
                  </a:lnTo>
                  <a:lnTo>
                    <a:pt x="51002" y="14233"/>
                  </a:lnTo>
                  <a:lnTo>
                    <a:pt x="51087" y="14459"/>
                  </a:lnTo>
                  <a:lnTo>
                    <a:pt x="51186" y="14649"/>
                  </a:lnTo>
                  <a:lnTo>
                    <a:pt x="51313" y="14840"/>
                  </a:lnTo>
                  <a:lnTo>
                    <a:pt x="51461" y="15023"/>
                  </a:lnTo>
                  <a:lnTo>
                    <a:pt x="51623" y="15192"/>
                  </a:lnTo>
                  <a:lnTo>
                    <a:pt x="51799" y="15340"/>
                  </a:lnTo>
                  <a:lnTo>
                    <a:pt x="51982" y="15474"/>
                  </a:lnTo>
                  <a:lnTo>
                    <a:pt x="52165" y="15580"/>
                  </a:lnTo>
                  <a:lnTo>
                    <a:pt x="52342" y="15650"/>
                  </a:lnTo>
                  <a:lnTo>
                    <a:pt x="52546" y="15700"/>
                  </a:lnTo>
                  <a:lnTo>
                    <a:pt x="52758" y="15728"/>
                  </a:lnTo>
                  <a:lnTo>
                    <a:pt x="52990" y="15742"/>
                  </a:lnTo>
                  <a:lnTo>
                    <a:pt x="53223" y="15728"/>
                  </a:lnTo>
                  <a:lnTo>
                    <a:pt x="53456" y="15700"/>
                  </a:lnTo>
                  <a:lnTo>
                    <a:pt x="53688" y="15643"/>
                  </a:lnTo>
                  <a:lnTo>
                    <a:pt x="53914" y="15580"/>
                  </a:lnTo>
                  <a:lnTo>
                    <a:pt x="54132" y="15488"/>
                  </a:lnTo>
                  <a:lnTo>
                    <a:pt x="54344" y="15375"/>
                  </a:lnTo>
                  <a:lnTo>
                    <a:pt x="54541" y="15241"/>
                  </a:lnTo>
                  <a:lnTo>
                    <a:pt x="54731" y="15086"/>
                  </a:lnTo>
                  <a:lnTo>
                    <a:pt x="54908" y="14917"/>
                  </a:lnTo>
                  <a:lnTo>
                    <a:pt x="55077" y="14720"/>
                  </a:lnTo>
                  <a:lnTo>
                    <a:pt x="55232" y="14508"/>
                  </a:lnTo>
                  <a:lnTo>
                    <a:pt x="55380" y="14283"/>
                  </a:lnTo>
                  <a:lnTo>
                    <a:pt x="55514" y="14043"/>
                  </a:lnTo>
                  <a:lnTo>
                    <a:pt x="55634" y="13789"/>
                  </a:lnTo>
                  <a:lnTo>
                    <a:pt x="55740" y="13521"/>
                  </a:lnTo>
                  <a:lnTo>
                    <a:pt x="55831" y="13246"/>
                  </a:lnTo>
                  <a:lnTo>
                    <a:pt x="55902" y="12957"/>
                  </a:lnTo>
                  <a:lnTo>
                    <a:pt x="55965" y="12661"/>
                  </a:lnTo>
                  <a:lnTo>
                    <a:pt x="56007" y="12351"/>
                  </a:lnTo>
                  <a:lnTo>
                    <a:pt x="56036" y="12041"/>
                  </a:lnTo>
                  <a:lnTo>
                    <a:pt x="56043" y="11724"/>
                  </a:lnTo>
                  <a:close/>
                  <a:moveTo>
                    <a:pt x="67272" y="18667"/>
                  </a:moveTo>
                  <a:lnTo>
                    <a:pt x="67004" y="18632"/>
                  </a:lnTo>
                  <a:lnTo>
                    <a:pt x="66744" y="18583"/>
                  </a:lnTo>
                  <a:lnTo>
                    <a:pt x="66483" y="18519"/>
                  </a:lnTo>
                  <a:lnTo>
                    <a:pt x="66222" y="18449"/>
                  </a:lnTo>
                  <a:lnTo>
                    <a:pt x="65968" y="18364"/>
                  </a:lnTo>
                  <a:lnTo>
                    <a:pt x="65721" y="18273"/>
                  </a:lnTo>
                  <a:lnTo>
                    <a:pt x="65482" y="18174"/>
                  </a:lnTo>
                  <a:lnTo>
                    <a:pt x="65242" y="18068"/>
                  </a:lnTo>
                  <a:lnTo>
                    <a:pt x="65016" y="17948"/>
                  </a:lnTo>
                  <a:lnTo>
                    <a:pt x="64798" y="17822"/>
                  </a:lnTo>
                  <a:lnTo>
                    <a:pt x="64586" y="17688"/>
                  </a:lnTo>
                  <a:lnTo>
                    <a:pt x="64389" y="17547"/>
                  </a:lnTo>
                  <a:lnTo>
                    <a:pt x="64199" y="17399"/>
                  </a:lnTo>
                  <a:lnTo>
                    <a:pt x="64023" y="17243"/>
                  </a:lnTo>
                  <a:lnTo>
                    <a:pt x="63860" y="17081"/>
                  </a:lnTo>
                  <a:lnTo>
                    <a:pt x="63712" y="16919"/>
                  </a:lnTo>
                  <a:lnTo>
                    <a:pt x="63536" y="16694"/>
                  </a:lnTo>
                  <a:lnTo>
                    <a:pt x="63360" y="16433"/>
                  </a:lnTo>
                  <a:lnTo>
                    <a:pt x="63191" y="16158"/>
                  </a:lnTo>
                  <a:lnTo>
                    <a:pt x="63029" y="15862"/>
                  </a:lnTo>
                  <a:lnTo>
                    <a:pt x="62881" y="15559"/>
                  </a:lnTo>
                  <a:lnTo>
                    <a:pt x="62754" y="15256"/>
                  </a:lnTo>
                  <a:lnTo>
                    <a:pt x="62641" y="14959"/>
                  </a:lnTo>
                  <a:lnTo>
                    <a:pt x="62549" y="14677"/>
                  </a:lnTo>
                  <a:lnTo>
                    <a:pt x="62507" y="14501"/>
                  </a:lnTo>
                  <a:lnTo>
                    <a:pt x="62472" y="14304"/>
                  </a:lnTo>
                  <a:lnTo>
                    <a:pt x="62443" y="14085"/>
                  </a:lnTo>
                  <a:lnTo>
                    <a:pt x="62422" y="13839"/>
                  </a:lnTo>
                  <a:lnTo>
                    <a:pt x="62401" y="13585"/>
                  </a:lnTo>
                  <a:lnTo>
                    <a:pt x="62394" y="13317"/>
                  </a:lnTo>
                  <a:lnTo>
                    <a:pt x="62387" y="12753"/>
                  </a:lnTo>
                  <a:lnTo>
                    <a:pt x="62401" y="12189"/>
                  </a:lnTo>
                  <a:lnTo>
                    <a:pt x="62415" y="11914"/>
                  </a:lnTo>
                  <a:lnTo>
                    <a:pt x="62436" y="11646"/>
                  </a:lnTo>
                  <a:lnTo>
                    <a:pt x="62465" y="11392"/>
                  </a:lnTo>
                  <a:lnTo>
                    <a:pt x="62493" y="11160"/>
                  </a:lnTo>
                  <a:lnTo>
                    <a:pt x="62535" y="10941"/>
                  </a:lnTo>
                  <a:lnTo>
                    <a:pt x="62577" y="10751"/>
                  </a:lnTo>
                  <a:lnTo>
                    <a:pt x="62662" y="10448"/>
                  </a:lnTo>
                  <a:lnTo>
                    <a:pt x="62761" y="10152"/>
                  </a:lnTo>
                  <a:lnTo>
                    <a:pt x="62866" y="9870"/>
                  </a:lnTo>
                  <a:lnTo>
                    <a:pt x="62979" y="9588"/>
                  </a:lnTo>
                  <a:lnTo>
                    <a:pt x="63106" y="9320"/>
                  </a:lnTo>
                  <a:lnTo>
                    <a:pt x="63247" y="9059"/>
                  </a:lnTo>
                  <a:lnTo>
                    <a:pt x="63395" y="8805"/>
                  </a:lnTo>
                  <a:lnTo>
                    <a:pt x="63550" y="8559"/>
                  </a:lnTo>
                  <a:lnTo>
                    <a:pt x="63719" y="8326"/>
                  </a:lnTo>
                  <a:lnTo>
                    <a:pt x="63896" y="8093"/>
                  </a:lnTo>
                  <a:lnTo>
                    <a:pt x="64086" y="7875"/>
                  </a:lnTo>
                  <a:lnTo>
                    <a:pt x="64276" y="7670"/>
                  </a:lnTo>
                  <a:lnTo>
                    <a:pt x="64488" y="7466"/>
                  </a:lnTo>
                  <a:lnTo>
                    <a:pt x="64699" y="7276"/>
                  </a:lnTo>
                  <a:lnTo>
                    <a:pt x="64932" y="7092"/>
                  </a:lnTo>
                  <a:lnTo>
                    <a:pt x="65165" y="6923"/>
                  </a:lnTo>
                  <a:lnTo>
                    <a:pt x="65517" y="6698"/>
                  </a:lnTo>
                  <a:lnTo>
                    <a:pt x="65891" y="6500"/>
                  </a:lnTo>
                  <a:lnTo>
                    <a:pt x="66278" y="6324"/>
                  </a:lnTo>
                  <a:lnTo>
                    <a:pt x="66687" y="6176"/>
                  </a:lnTo>
                  <a:lnTo>
                    <a:pt x="67110" y="6056"/>
                  </a:lnTo>
                  <a:lnTo>
                    <a:pt x="67540" y="5957"/>
                  </a:lnTo>
                  <a:lnTo>
                    <a:pt x="67977" y="5887"/>
                  </a:lnTo>
                  <a:lnTo>
                    <a:pt x="68421" y="5845"/>
                  </a:lnTo>
                  <a:lnTo>
                    <a:pt x="68865" y="5831"/>
                  </a:lnTo>
                  <a:lnTo>
                    <a:pt x="69310" y="5838"/>
                  </a:lnTo>
                  <a:lnTo>
                    <a:pt x="69747" y="5880"/>
                  </a:lnTo>
                  <a:lnTo>
                    <a:pt x="70184" y="5943"/>
                  </a:lnTo>
                  <a:lnTo>
                    <a:pt x="70607" y="6035"/>
                  </a:lnTo>
                  <a:lnTo>
                    <a:pt x="71016" y="6155"/>
                  </a:lnTo>
                  <a:lnTo>
                    <a:pt x="71410" y="6303"/>
                  </a:lnTo>
                  <a:lnTo>
                    <a:pt x="71791" y="6479"/>
                  </a:lnTo>
                  <a:lnTo>
                    <a:pt x="72002" y="6599"/>
                  </a:lnTo>
                  <a:lnTo>
                    <a:pt x="72207" y="6719"/>
                  </a:lnTo>
                  <a:lnTo>
                    <a:pt x="72404" y="6853"/>
                  </a:lnTo>
                  <a:lnTo>
                    <a:pt x="72595" y="6994"/>
                  </a:lnTo>
                  <a:lnTo>
                    <a:pt x="72771" y="7149"/>
                  </a:lnTo>
                  <a:lnTo>
                    <a:pt x="72940" y="7304"/>
                  </a:lnTo>
                  <a:lnTo>
                    <a:pt x="73102" y="7473"/>
                  </a:lnTo>
                  <a:lnTo>
                    <a:pt x="73257" y="7656"/>
                  </a:lnTo>
                  <a:lnTo>
                    <a:pt x="73405" y="7840"/>
                  </a:lnTo>
                  <a:lnTo>
                    <a:pt x="73539" y="8037"/>
                  </a:lnTo>
                  <a:lnTo>
                    <a:pt x="73673" y="8241"/>
                  </a:lnTo>
                  <a:lnTo>
                    <a:pt x="73793" y="8460"/>
                  </a:lnTo>
                  <a:lnTo>
                    <a:pt x="73906" y="8686"/>
                  </a:lnTo>
                  <a:lnTo>
                    <a:pt x="74019" y="8925"/>
                  </a:lnTo>
                  <a:lnTo>
                    <a:pt x="74117" y="9172"/>
                  </a:lnTo>
                  <a:lnTo>
                    <a:pt x="74209" y="9426"/>
                  </a:lnTo>
                  <a:lnTo>
                    <a:pt x="74265" y="9602"/>
                  </a:lnTo>
                  <a:lnTo>
                    <a:pt x="74315" y="9764"/>
                  </a:lnTo>
                  <a:lnTo>
                    <a:pt x="74350" y="9926"/>
                  </a:lnTo>
                  <a:lnTo>
                    <a:pt x="74371" y="10102"/>
                  </a:lnTo>
                  <a:lnTo>
                    <a:pt x="74385" y="10314"/>
                  </a:lnTo>
                  <a:lnTo>
                    <a:pt x="74392" y="10434"/>
                  </a:lnTo>
                  <a:lnTo>
                    <a:pt x="74399" y="10575"/>
                  </a:lnTo>
                  <a:lnTo>
                    <a:pt x="74399" y="10723"/>
                  </a:lnTo>
                  <a:lnTo>
                    <a:pt x="74399" y="10885"/>
                  </a:lnTo>
                  <a:lnTo>
                    <a:pt x="74399" y="11075"/>
                  </a:lnTo>
                  <a:lnTo>
                    <a:pt x="74399" y="11280"/>
                  </a:lnTo>
                  <a:lnTo>
                    <a:pt x="74392" y="11590"/>
                  </a:lnTo>
                  <a:lnTo>
                    <a:pt x="74385" y="11872"/>
                  </a:lnTo>
                  <a:lnTo>
                    <a:pt x="74378" y="12126"/>
                  </a:lnTo>
                  <a:lnTo>
                    <a:pt x="74364" y="12351"/>
                  </a:lnTo>
                  <a:lnTo>
                    <a:pt x="74343" y="12549"/>
                  </a:lnTo>
                  <a:lnTo>
                    <a:pt x="74322" y="12718"/>
                  </a:lnTo>
                  <a:lnTo>
                    <a:pt x="74293" y="12859"/>
                  </a:lnTo>
                  <a:lnTo>
                    <a:pt x="74265" y="12972"/>
                  </a:lnTo>
                  <a:lnTo>
                    <a:pt x="74152" y="13380"/>
                  </a:lnTo>
                  <a:lnTo>
                    <a:pt x="70000" y="13409"/>
                  </a:lnTo>
                  <a:lnTo>
                    <a:pt x="65855" y="13423"/>
                  </a:lnTo>
                  <a:lnTo>
                    <a:pt x="65855" y="13648"/>
                  </a:lnTo>
                  <a:lnTo>
                    <a:pt x="65862" y="13803"/>
                  </a:lnTo>
                  <a:lnTo>
                    <a:pt x="65898" y="13980"/>
                  </a:lnTo>
                  <a:lnTo>
                    <a:pt x="65940" y="14163"/>
                  </a:lnTo>
                  <a:lnTo>
                    <a:pt x="66003" y="14346"/>
                  </a:lnTo>
                  <a:lnTo>
                    <a:pt x="66081" y="14522"/>
                  </a:lnTo>
                  <a:lnTo>
                    <a:pt x="66166" y="14692"/>
                  </a:lnTo>
                  <a:lnTo>
                    <a:pt x="66257" y="14847"/>
                  </a:lnTo>
                  <a:lnTo>
                    <a:pt x="66356" y="14981"/>
                  </a:lnTo>
                  <a:lnTo>
                    <a:pt x="66497" y="15129"/>
                  </a:lnTo>
                  <a:lnTo>
                    <a:pt x="66659" y="15256"/>
                  </a:lnTo>
                  <a:lnTo>
                    <a:pt x="66842" y="15375"/>
                  </a:lnTo>
                  <a:lnTo>
                    <a:pt x="67040" y="15481"/>
                  </a:lnTo>
                  <a:lnTo>
                    <a:pt x="67251" y="15566"/>
                  </a:lnTo>
                  <a:lnTo>
                    <a:pt x="67470" y="15643"/>
                  </a:lnTo>
                  <a:lnTo>
                    <a:pt x="67702" y="15700"/>
                  </a:lnTo>
                  <a:lnTo>
                    <a:pt x="67942" y="15749"/>
                  </a:lnTo>
                  <a:lnTo>
                    <a:pt x="68189" y="15770"/>
                  </a:lnTo>
                  <a:lnTo>
                    <a:pt x="68435" y="15784"/>
                  </a:lnTo>
                  <a:lnTo>
                    <a:pt x="68682" y="15777"/>
                  </a:lnTo>
                  <a:lnTo>
                    <a:pt x="68929" y="15756"/>
                  </a:lnTo>
                  <a:lnTo>
                    <a:pt x="69169" y="15721"/>
                  </a:lnTo>
                  <a:lnTo>
                    <a:pt x="69401" y="15664"/>
                  </a:lnTo>
                  <a:lnTo>
                    <a:pt x="69627" y="15587"/>
                  </a:lnTo>
                  <a:lnTo>
                    <a:pt x="69845" y="15495"/>
                  </a:lnTo>
                  <a:lnTo>
                    <a:pt x="70029" y="15397"/>
                  </a:lnTo>
                  <a:lnTo>
                    <a:pt x="70212" y="15277"/>
                  </a:lnTo>
                  <a:lnTo>
                    <a:pt x="70388" y="15136"/>
                  </a:lnTo>
                  <a:lnTo>
                    <a:pt x="70557" y="14988"/>
                  </a:lnTo>
                  <a:lnTo>
                    <a:pt x="70712" y="14833"/>
                  </a:lnTo>
                  <a:lnTo>
                    <a:pt x="70846" y="14677"/>
                  </a:lnTo>
                  <a:lnTo>
                    <a:pt x="70959" y="14529"/>
                  </a:lnTo>
                  <a:lnTo>
                    <a:pt x="71030" y="14388"/>
                  </a:lnTo>
                  <a:lnTo>
                    <a:pt x="71072" y="14297"/>
                  </a:lnTo>
                  <a:lnTo>
                    <a:pt x="71121" y="14219"/>
                  </a:lnTo>
                  <a:lnTo>
                    <a:pt x="71156" y="14170"/>
                  </a:lnTo>
                  <a:lnTo>
                    <a:pt x="71185" y="14149"/>
                  </a:lnTo>
                  <a:lnTo>
                    <a:pt x="71206" y="14149"/>
                  </a:lnTo>
                  <a:lnTo>
                    <a:pt x="71234" y="14156"/>
                  </a:lnTo>
                  <a:lnTo>
                    <a:pt x="71283" y="14170"/>
                  </a:lnTo>
                  <a:lnTo>
                    <a:pt x="71340" y="14191"/>
                  </a:lnTo>
                  <a:lnTo>
                    <a:pt x="71410" y="14205"/>
                  </a:lnTo>
                  <a:lnTo>
                    <a:pt x="71488" y="14233"/>
                  </a:lnTo>
                  <a:lnTo>
                    <a:pt x="71678" y="14290"/>
                  </a:lnTo>
                  <a:lnTo>
                    <a:pt x="71897" y="14360"/>
                  </a:lnTo>
                  <a:lnTo>
                    <a:pt x="72129" y="14438"/>
                  </a:lnTo>
                  <a:lnTo>
                    <a:pt x="72644" y="14607"/>
                  </a:lnTo>
                  <a:lnTo>
                    <a:pt x="72905" y="14699"/>
                  </a:lnTo>
                  <a:lnTo>
                    <a:pt x="73151" y="14783"/>
                  </a:lnTo>
                  <a:lnTo>
                    <a:pt x="73391" y="14861"/>
                  </a:lnTo>
                  <a:lnTo>
                    <a:pt x="73603" y="14938"/>
                  </a:lnTo>
                  <a:lnTo>
                    <a:pt x="73779" y="15002"/>
                  </a:lnTo>
                  <a:lnTo>
                    <a:pt x="73856" y="15030"/>
                  </a:lnTo>
                  <a:lnTo>
                    <a:pt x="73920" y="15058"/>
                  </a:lnTo>
                  <a:lnTo>
                    <a:pt x="73976" y="15079"/>
                  </a:lnTo>
                  <a:lnTo>
                    <a:pt x="74019" y="15093"/>
                  </a:lnTo>
                  <a:lnTo>
                    <a:pt x="74047" y="15108"/>
                  </a:lnTo>
                  <a:lnTo>
                    <a:pt x="74061" y="15115"/>
                  </a:lnTo>
                  <a:lnTo>
                    <a:pt x="74075" y="15143"/>
                  </a:lnTo>
                  <a:lnTo>
                    <a:pt x="74068" y="15199"/>
                  </a:lnTo>
                  <a:lnTo>
                    <a:pt x="74054" y="15270"/>
                  </a:lnTo>
                  <a:lnTo>
                    <a:pt x="74019" y="15354"/>
                  </a:lnTo>
                  <a:lnTo>
                    <a:pt x="73976" y="15453"/>
                  </a:lnTo>
                  <a:lnTo>
                    <a:pt x="73920" y="15566"/>
                  </a:lnTo>
                  <a:lnTo>
                    <a:pt x="73856" y="15686"/>
                  </a:lnTo>
                  <a:lnTo>
                    <a:pt x="73786" y="15812"/>
                  </a:lnTo>
                  <a:lnTo>
                    <a:pt x="73624" y="16073"/>
                  </a:lnTo>
                  <a:lnTo>
                    <a:pt x="73448" y="16341"/>
                  </a:lnTo>
                  <a:lnTo>
                    <a:pt x="73264" y="16588"/>
                  </a:lnTo>
                  <a:lnTo>
                    <a:pt x="73173" y="16694"/>
                  </a:lnTo>
                  <a:lnTo>
                    <a:pt x="73088" y="16792"/>
                  </a:lnTo>
                  <a:lnTo>
                    <a:pt x="72898" y="16990"/>
                  </a:lnTo>
                  <a:lnTo>
                    <a:pt x="72700" y="17173"/>
                  </a:lnTo>
                  <a:lnTo>
                    <a:pt x="72496" y="17342"/>
                  </a:lnTo>
                  <a:lnTo>
                    <a:pt x="72284" y="17504"/>
                  </a:lnTo>
                  <a:lnTo>
                    <a:pt x="72066" y="17659"/>
                  </a:lnTo>
                  <a:lnTo>
                    <a:pt x="71840" y="17800"/>
                  </a:lnTo>
                  <a:lnTo>
                    <a:pt x="71608" y="17927"/>
                  </a:lnTo>
                  <a:lnTo>
                    <a:pt x="71368" y="18047"/>
                  </a:lnTo>
                  <a:lnTo>
                    <a:pt x="71121" y="18160"/>
                  </a:lnTo>
                  <a:lnTo>
                    <a:pt x="70860" y="18259"/>
                  </a:lnTo>
                  <a:lnTo>
                    <a:pt x="70593" y="18350"/>
                  </a:lnTo>
                  <a:lnTo>
                    <a:pt x="70311" y="18428"/>
                  </a:lnTo>
                  <a:lnTo>
                    <a:pt x="70022" y="18505"/>
                  </a:lnTo>
                  <a:lnTo>
                    <a:pt x="69718" y="18569"/>
                  </a:lnTo>
                  <a:lnTo>
                    <a:pt x="69408" y="18618"/>
                  </a:lnTo>
                  <a:lnTo>
                    <a:pt x="69084" y="18667"/>
                  </a:lnTo>
                  <a:lnTo>
                    <a:pt x="68830" y="18703"/>
                  </a:lnTo>
                  <a:lnTo>
                    <a:pt x="68605" y="18724"/>
                  </a:lnTo>
                  <a:lnTo>
                    <a:pt x="68400" y="18738"/>
                  </a:lnTo>
                  <a:lnTo>
                    <a:pt x="68203" y="18745"/>
                  </a:lnTo>
                  <a:lnTo>
                    <a:pt x="67998" y="18738"/>
                  </a:lnTo>
                  <a:lnTo>
                    <a:pt x="67787" y="18724"/>
                  </a:lnTo>
                  <a:lnTo>
                    <a:pt x="67547" y="18703"/>
                  </a:lnTo>
                  <a:lnTo>
                    <a:pt x="67413" y="18682"/>
                  </a:lnTo>
                  <a:lnTo>
                    <a:pt x="67272" y="18667"/>
                  </a:lnTo>
                  <a:lnTo>
                    <a:pt x="67272" y="18667"/>
                  </a:lnTo>
                  <a:close/>
                  <a:moveTo>
                    <a:pt x="70903" y="10490"/>
                  </a:moveTo>
                  <a:lnTo>
                    <a:pt x="70860" y="10307"/>
                  </a:lnTo>
                  <a:lnTo>
                    <a:pt x="70804" y="10117"/>
                  </a:lnTo>
                  <a:lnTo>
                    <a:pt x="70719" y="9919"/>
                  </a:lnTo>
                  <a:lnTo>
                    <a:pt x="70628" y="9729"/>
                  </a:lnTo>
                  <a:lnTo>
                    <a:pt x="70529" y="9553"/>
                  </a:lnTo>
                  <a:lnTo>
                    <a:pt x="70423" y="9390"/>
                  </a:lnTo>
                  <a:lnTo>
                    <a:pt x="70311" y="9257"/>
                  </a:lnTo>
                  <a:lnTo>
                    <a:pt x="70205" y="9158"/>
                  </a:lnTo>
                  <a:lnTo>
                    <a:pt x="70134" y="9108"/>
                  </a:lnTo>
                  <a:lnTo>
                    <a:pt x="70050" y="9059"/>
                  </a:lnTo>
                  <a:lnTo>
                    <a:pt x="69859" y="8975"/>
                  </a:lnTo>
                  <a:lnTo>
                    <a:pt x="69641" y="8897"/>
                  </a:lnTo>
                  <a:lnTo>
                    <a:pt x="69401" y="8834"/>
                  </a:lnTo>
                  <a:lnTo>
                    <a:pt x="69154" y="8791"/>
                  </a:lnTo>
                  <a:lnTo>
                    <a:pt x="68908" y="8763"/>
                  </a:lnTo>
                  <a:lnTo>
                    <a:pt x="68668" y="8749"/>
                  </a:lnTo>
                  <a:lnTo>
                    <a:pt x="68450" y="8763"/>
                  </a:lnTo>
                  <a:lnTo>
                    <a:pt x="68245" y="8791"/>
                  </a:lnTo>
                  <a:lnTo>
                    <a:pt x="68048" y="8834"/>
                  </a:lnTo>
                  <a:lnTo>
                    <a:pt x="67857" y="8890"/>
                  </a:lnTo>
                  <a:lnTo>
                    <a:pt x="67681" y="8953"/>
                  </a:lnTo>
                  <a:lnTo>
                    <a:pt x="67512" y="9031"/>
                  </a:lnTo>
                  <a:lnTo>
                    <a:pt x="67350" y="9123"/>
                  </a:lnTo>
                  <a:lnTo>
                    <a:pt x="67195" y="9221"/>
                  </a:lnTo>
                  <a:lnTo>
                    <a:pt x="67054" y="9334"/>
                  </a:lnTo>
                  <a:lnTo>
                    <a:pt x="66920" y="9454"/>
                  </a:lnTo>
                  <a:lnTo>
                    <a:pt x="66793" y="9595"/>
                  </a:lnTo>
                  <a:lnTo>
                    <a:pt x="66673" y="9743"/>
                  </a:lnTo>
                  <a:lnTo>
                    <a:pt x="66567" y="9898"/>
                  </a:lnTo>
                  <a:lnTo>
                    <a:pt x="66469" y="10067"/>
                  </a:lnTo>
                  <a:lnTo>
                    <a:pt x="66377" y="10250"/>
                  </a:lnTo>
                  <a:lnTo>
                    <a:pt x="66299" y="10448"/>
                  </a:lnTo>
                  <a:lnTo>
                    <a:pt x="66229" y="10652"/>
                  </a:lnTo>
                  <a:lnTo>
                    <a:pt x="66180" y="10836"/>
                  </a:lnTo>
                  <a:lnTo>
                    <a:pt x="68569" y="10836"/>
                  </a:lnTo>
                  <a:lnTo>
                    <a:pt x="70959" y="10836"/>
                  </a:lnTo>
                  <a:lnTo>
                    <a:pt x="70903" y="10490"/>
                  </a:lnTo>
                  <a:close/>
                  <a:moveTo>
                    <a:pt x="80102" y="18674"/>
                  </a:moveTo>
                  <a:lnTo>
                    <a:pt x="79785" y="18632"/>
                  </a:lnTo>
                  <a:lnTo>
                    <a:pt x="79489" y="18576"/>
                  </a:lnTo>
                  <a:lnTo>
                    <a:pt x="79200" y="18512"/>
                  </a:lnTo>
                  <a:lnTo>
                    <a:pt x="78925" y="18435"/>
                  </a:lnTo>
                  <a:lnTo>
                    <a:pt x="78664" y="18343"/>
                  </a:lnTo>
                  <a:lnTo>
                    <a:pt x="78417" y="18244"/>
                  </a:lnTo>
                  <a:lnTo>
                    <a:pt x="78185" y="18132"/>
                  </a:lnTo>
                  <a:lnTo>
                    <a:pt x="77959" y="18012"/>
                  </a:lnTo>
                  <a:lnTo>
                    <a:pt x="77755" y="17878"/>
                  </a:lnTo>
                  <a:lnTo>
                    <a:pt x="77557" y="17730"/>
                  </a:lnTo>
                  <a:lnTo>
                    <a:pt x="77374" y="17575"/>
                  </a:lnTo>
                  <a:lnTo>
                    <a:pt x="77205" y="17406"/>
                  </a:lnTo>
                  <a:lnTo>
                    <a:pt x="77043" y="17222"/>
                  </a:lnTo>
                  <a:lnTo>
                    <a:pt x="76902" y="17032"/>
                  </a:lnTo>
                  <a:lnTo>
                    <a:pt x="76768" y="16828"/>
                  </a:lnTo>
                  <a:lnTo>
                    <a:pt x="76648" y="16609"/>
                  </a:lnTo>
                  <a:lnTo>
                    <a:pt x="76563" y="16440"/>
                  </a:lnTo>
                  <a:lnTo>
                    <a:pt x="76493" y="16292"/>
                  </a:lnTo>
                  <a:lnTo>
                    <a:pt x="76444" y="16151"/>
                  </a:lnTo>
                  <a:lnTo>
                    <a:pt x="76401" y="16024"/>
                  </a:lnTo>
                  <a:lnTo>
                    <a:pt x="76373" y="15904"/>
                  </a:lnTo>
                  <a:lnTo>
                    <a:pt x="76352" y="15777"/>
                  </a:lnTo>
                  <a:lnTo>
                    <a:pt x="76338" y="15650"/>
                  </a:lnTo>
                  <a:lnTo>
                    <a:pt x="76338" y="15502"/>
                  </a:lnTo>
                  <a:lnTo>
                    <a:pt x="76324" y="15002"/>
                  </a:lnTo>
                  <a:lnTo>
                    <a:pt x="77705" y="14783"/>
                  </a:lnTo>
                  <a:lnTo>
                    <a:pt x="78008" y="14734"/>
                  </a:lnTo>
                  <a:lnTo>
                    <a:pt x="78269" y="14692"/>
                  </a:lnTo>
                  <a:lnTo>
                    <a:pt x="78495" y="14656"/>
                  </a:lnTo>
                  <a:lnTo>
                    <a:pt x="78685" y="14628"/>
                  </a:lnTo>
                  <a:lnTo>
                    <a:pt x="78847" y="14607"/>
                  </a:lnTo>
                  <a:lnTo>
                    <a:pt x="78981" y="14586"/>
                  </a:lnTo>
                  <a:lnTo>
                    <a:pt x="79087" y="14579"/>
                  </a:lnTo>
                  <a:lnTo>
                    <a:pt x="79179" y="14572"/>
                  </a:lnTo>
                  <a:lnTo>
                    <a:pt x="79242" y="14572"/>
                  </a:lnTo>
                  <a:lnTo>
                    <a:pt x="79291" y="14579"/>
                  </a:lnTo>
                  <a:lnTo>
                    <a:pt x="79327" y="14593"/>
                  </a:lnTo>
                  <a:lnTo>
                    <a:pt x="79348" y="14614"/>
                  </a:lnTo>
                  <a:lnTo>
                    <a:pt x="79369" y="14663"/>
                  </a:lnTo>
                  <a:lnTo>
                    <a:pt x="79369" y="14741"/>
                  </a:lnTo>
                  <a:lnTo>
                    <a:pt x="79390" y="14868"/>
                  </a:lnTo>
                  <a:lnTo>
                    <a:pt x="79432" y="15002"/>
                  </a:lnTo>
                  <a:lnTo>
                    <a:pt x="79503" y="15143"/>
                  </a:lnTo>
                  <a:lnTo>
                    <a:pt x="79595" y="15284"/>
                  </a:lnTo>
                  <a:lnTo>
                    <a:pt x="79700" y="15411"/>
                  </a:lnTo>
                  <a:lnTo>
                    <a:pt x="79820" y="15538"/>
                  </a:lnTo>
                  <a:lnTo>
                    <a:pt x="79947" y="15636"/>
                  </a:lnTo>
                  <a:lnTo>
                    <a:pt x="80081" y="15714"/>
                  </a:lnTo>
                  <a:lnTo>
                    <a:pt x="80250" y="15784"/>
                  </a:lnTo>
                  <a:lnTo>
                    <a:pt x="80448" y="15841"/>
                  </a:lnTo>
                  <a:lnTo>
                    <a:pt x="80666" y="15883"/>
                  </a:lnTo>
                  <a:lnTo>
                    <a:pt x="80892" y="15911"/>
                  </a:lnTo>
                  <a:lnTo>
                    <a:pt x="81131" y="15918"/>
                  </a:lnTo>
                  <a:lnTo>
                    <a:pt x="81357" y="15918"/>
                  </a:lnTo>
                  <a:lnTo>
                    <a:pt x="81583" y="15890"/>
                  </a:lnTo>
                  <a:lnTo>
                    <a:pt x="81780" y="15855"/>
                  </a:lnTo>
                  <a:lnTo>
                    <a:pt x="81857" y="15827"/>
                  </a:lnTo>
                  <a:lnTo>
                    <a:pt x="81942" y="15798"/>
                  </a:lnTo>
                  <a:lnTo>
                    <a:pt x="82118" y="15707"/>
                  </a:lnTo>
                  <a:lnTo>
                    <a:pt x="82294" y="15608"/>
                  </a:lnTo>
                  <a:lnTo>
                    <a:pt x="82372" y="15552"/>
                  </a:lnTo>
                  <a:lnTo>
                    <a:pt x="82435" y="15495"/>
                  </a:lnTo>
                  <a:lnTo>
                    <a:pt x="82520" y="15418"/>
                  </a:lnTo>
                  <a:lnTo>
                    <a:pt x="82591" y="15347"/>
                  </a:lnTo>
                  <a:lnTo>
                    <a:pt x="82640" y="15277"/>
                  </a:lnTo>
                  <a:lnTo>
                    <a:pt x="82682" y="15213"/>
                  </a:lnTo>
                  <a:lnTo>
                    <a:pt x="82710" y="15143"/>
                  </a:lnTo>
                  <a:lnTo>
                    <a:pt x="82725" y="15065"/>
                  </a:lnTo>
                  <a:lnTo>
                    <a:pt x="82739" y="14967"/>
                  </a:lnTo>
                  <a:lnTo>
                    <a:pt x="82739" y="14861"/>
                  </a:lnTo>
                  <a:lnTo>
                    <a:pt x="82739" y="14748"/>
                  </a:lnTo>
                  <a:lnTo>
                    <a:pt x="82732" y="14642"/>
                  </a:lnTo>
                  <a:lnTo>
                    <a:pt x="82717" y="14544"/>
                  </a:lnTo>
                  <a:lnTo>
                    <a:pt x="82689" y="14459"/>
                  </a:lnTo>
                  <a:lnTo>
                    <a:pt x="82647" y="14381"/>
                  </a:lnTo>
                  <a:lnTo>
                    <a:pt x="82591" y="14304"/>
                  </a:lnTo>
                  <a:lnTo>
                    <a:pt x="82520" y="14233"/>
                  </a:lnTo>
                  <a:lnTo>
                    <a:pt x="82428" y="14170"/>
                  </a:lnTo>
                  <a:lnTo>
                    <a:pt x="82316" y="14099"/>
                  </a:lnTo>
                  <a:lnTo>
                    <a:pt x="82182" y="14036"/>
                  </a:lnTo>
                  <a:lnTo>
                    <a:pt x="82027" y="13966"/>
                  </a:lnTo>
                  <a:lnTo>
                    <a:pt x="81836" y="13902"/>
                  </a:lnTo>
                  <a:lnTo>
                    <a:pt x="81625" y="13825"/>
                  </a:lnTo>
                  <a:lnTo>
                    <a:pt x="81378" y="13747"/>
                  </a:lnTo>
                  <a:lnTo>
                    <a:pt x="81103" y="13669"/>
                  </a:lnTo>
                  <a:lnTo>
                    <a:pt x="80793" y="13578"/>
                  </a:lnTo>
                  <a:lnTo>
                    <a:pt x="80384" y="13458"/>
                  </a:lnTo>
                  <a:lnTo>
                    <a:pt x="80003" y="13338"/>
                  </a:lnTo>
                  <a:lnTo>
                    <a:pt x="79651" y="13211"/>
                  </a:lnTo>
                  <a:lnTo>
                    <a:pt x="79327" y="13091"/>
                  </a:lnTo>
                  <a:lnTo>
                    <a:pt x="79031" y="12957"/>
                  </a:lnTo>
                  <a:lnTo>
                    <a:pt x="78763" y="12824"/>
                  </a:lnTo>
                  <a:lnTo>
                    <a:pt x="78523" y="12690"/>
                  </a:lnTo>
                  <a:lnTo>
                    <a:pt x="78305" y="12542"/>
                  </a:lnTo>
                  <a:lnTo>
                    <a:pt x="78107" y="12386"/>
                  </a:lnTo>
                  <a:lnTo>
                    <a:pt x="77931" y="12224"/>
                  </a:lnTo>
                  <a:lnTo>
                    <a:pt x="77776" y="12055"/>
                  </a:lnTo>
                  <a:lnTo>
                    <a:pt x="77635" y="11879"/>
                  </a:lnTo>
                  <a:lnTo>
                    <a:pt x="77515" y="11682"/>
                  </a:lnTo>
                  <a:lnTo>
                    <a:pt x="77409" y="11477"/>
                  </a:lnTo>
                  <a:lnTo>
                    <a:pt x="77318" y="11266"/>
                  </a:lnTo>
                  <a:lnTo>
                    <a:pt x="77240" y="11033"/>
                  </a:lnTo>
                  <a:lnTo>
                    <a:pt x="77212" y="10913"/>
                  </a:lnTo>
                  <a:lnTo>
                    <a:pt x="77184" y="10772"/>
                  </a:lnTo>
                  <a:lnTo>
                    <a:pt x="77163" y="10631"/>
                  </a:lnTo>
                  <a:lnTo>
                    <a:pt x="77148" y="10476"/>
                  </a:lnTo>
                  <a:lnTo>
                    <a:pt x="77127" y="10152"/>
                  </a:lnTo>
                  <a:lnTo>
                    <a:pt x="77134" y="9806"/>
                  </a:lnTo>
                  <a:lnTo>
                    <a:pt x="77156" y="9468"/>
                  </a:lnTo>
                  <a:lnTo>
                    <a:pt x="77205" y="9144"/>
                  </a:lnTo>
                  <a:lnTo>
                    <a:pt x="77233" y="8996"/>
                  </a:lnTo>
                  <a:lnTo>
                    <a:pt x="77268" y="8855"/>
                  </a:lnTo>
                  <a:lnTo>
                    <a:pt x="77304" y="8721"/>
                  </a:lnTo>
                  <a:lnTo>
                    <a:pt x="77346" y="8601"/>
                  </a:lnTo>
                  <a:lnTo>
                    <a:pt x="77494" y="8270"/>
                  </a:lnTo>
                  <a:lnTo>
                    <a:pt x="77677" y="7959"/>
                  </a:lnTo>
                  <a:lnTo>
                    <a:pt x="77882" y="7663"/>
                  </a:lnTo>
                  <a:lnTo>
                    <a:pt x="78121" y="7388"/>
                  </a:lnTo>
                  <a:lnTo>
                    <a:pt x="78375" y="7135"/>
                  </a:lnTo>
                  <a:lnTo>
                    <a:pt x="78664" y="6902"/>
                  </a:lnTo>
                  <a:lnTo>
                    <a:pt x="78967" y="6683"/>
                  </a:lnTo>
                  <a:lnTo>
                    <a:pt x="79299" y="6493"/>
                  </a:lnTo>
                  <a:lnTo>
                    <a:pt x="79644" y="6331"/>
                  </a:lnTo>
                  <a:lnTo>
                    <a:pt x="80011" y="6183"/>
                  </a:lnTo>
                  <a:lnTo>
                    <a:pt x="80398" y="6063"/>
                  </a:lnTo>
                  <a:lnTo>
                    <a:pt x="80800" y="5964"/>
                  </a:lnTo>
                  <a:lnTo>
                    <a:pt x="81216" y="5894"/>
                  </a:lnTo>
                  <a:lnTo>
                    <a:pt x="81646" y="5852"/>
                  </a:lnTo>
                  <a:lnTo>
                    <a:pt x="82090" y="5838"/>
                  </a:lnTo>
                  <a:lnTo>
                    <a:pt x="82541" y="5845"/>
                  </a:lnTo>
                  <a:lnTo>
                    <a:pt x="82816" y="5859"/>
                  </a:lnTo>
                  <a:lnTo>
                    <a:pt x="83077" y="5887"/>
                  </a:lnTo>
                  <a:lnTo>
                    <a:pt x="83324" y="5915"/>
                  </a:lnTo>
                  <a:lnTo>
                    <a:pt x="83556" y="5950"/>
                  </a:lnTo>
                  <a:lnTo>
                    <a:pt x="83782" y="5993"/>
                  </a:lnTo>
                  <a:lnTo>
                    <a:pt x="83993" y="6042"/>
                  </a:lnTo>
                  <a:lnTo>
                    <a:pt x="84198" y="6105"/>
                  </a:lnTo>
                  <a:lnTo>
                    <a:pt x="84388" y="6169"/>
                  </a:lnTo>
                  <a:lnTo>
                    <a:pt x="84578" y="6239"/>
                  </a:lnTo>
                  <a:lnTo>
                    <a:pt x="84755" y="6324"/>
                  </a:lnTo>
                  <a:lnTo>
                    <a:pt x="84931" y="6416"/>
                  </a:lnTo>
                  <a:lnTo>
                    <a:pt x="85093" y="6514"/>
                  </a:lnTo>
                  <a:lnTo>
                    <a:pt x="85417" y="6747"/>
                  </a:lnTo>
                  <a:lnTo>
                    <a:pt x="85572" y="6874"/>
                  </a:lnTo>
                  <a:lnTo>
                    <a:pt x="85728" y="7015"/>
                  </a:lnTo>
                  <a:lnTo>
                    <a:pt x="85925" y="7219"/>
                  </a:lnTo>
                  <a:lnTo>
                    <a:pt x="86115" y="7452"/>
                  </a:lnTo>
                  <a:lnTo>
                    <a:pt x="86277" y="7692"/>
                  </a:lnTo>
                  <a:lnTo>
                    <a:pt x="86425" y="7945"/>
                  </a:lnTo>
                  <a:lnTo>
                    <a:pt x="86545" y="8199"/>
                  </a:lnTo>
                  <a:lnTo>
                    <a:pt x="86644" y="8453"/>
                  </a:lnTo>
                  <a:lnTo>
                    <a:pt x="86707" y="8700"/>
                  </a:lnTo>
                  <a:lnTo>
                    <a:pt x="86736" y="8925"/>
                  </a:lnTo>
                  <a:lnTo>
                    <a:pt x="86757" y="9313"/>
                  </a:lnTo>
                  <a:lnTo>
                    <a:pt x="85333" y="9623"/>
                  </a:lnTo>
                  <a:lnTo>
                    <a:pt x="85051" y="9687"/>
                  </a:lnTo>
                  <a:lnTo>
                    <a:pt x="84776" y="9750"/>
                  </a:lnTo>
                  <a:lnTo>
                    <a:pt x="84529" y="9799"/>
                  </a:lnTo>
                  <a:lnTo>
                    <a:pt x="84311" y="9849"/>
                  </a:lnTo>
                  <a:lnTo>
                    <a:pt x="84120" y="9884"/>
                  </a:lnTo>
                  <a:lnTo>
                    <a:pt x="84043" y="9905"/>
                  </a:lnTo>
                  <a:lnTo>
                    <a:pt x="83972" y="9912"/>
                  </a:lnTo>
                  <a:lnTo>
                    <a:pt x="83916" y="9926"/>
                  </a:lnTo>
                  <a:lnTo>
                    <a:pt x="83874" y="9933"/>
                  </a:lnTo>
                  <a:lnTo>
                    <a:pt x="83845" y="9940"/>
                  </a:lnTo>
                  <a:lnTo>
                    <a:pt x="83824" y="9940"/>
                  </a:lnTo>
                  <a:lnTo>
                    <a:pt x="83803" y="9933"/>
                  </a:lnTo>
                  <a:lnTo>
                    <a:pt x="83782" y="9912"/>
                  </a:lnTo>
                  <a:lnTo>
                    <a:pt x="83740" y="9849"/>
                  </a:lnTo>
                  <a:lnTo>
                    <a:pt x="83704" y="9750"/>
                  </a:lnTo>
                  <a:lnTo>
                    <a:pt x="83676" y="9623"/>
                  </a:lnTo>
                  <a:lnTo>
                    <a:pt x="83648" y="9503"/>
                  </a:lnTo>
                  <a:lnTo>
                    <a:pt x="83606" y="9383"/>
                  </a:lnTo>
                  <a:lnTo>
                    <a:pt x="83549" y="9271"/>
                  </a:lnTo>
                  <a:lnTo>
                    <a:pt x="83479" y="9172"/>
                  </a:lnTo>
                  <a:lnTo>
                    <a:pt x="83401" y="9073"/>
                  </a:lnTo>
                  <a:lnTo>
                    <a:pt x="83303" y="8982"/>
                  </a:lnTo>
                  <a:lnTo>
                    <a:pt x="83204" y="8897"/>
                  </a:lnTo>
                  <a:lnTo>
                    <a:pt x="83091" y="8827"/>
                  </a:lnTo>
                  <a:lnTo>
                    <a:pt x="82971" y="8756"/>
                  </a:lnTo>
                  <a:lnTo>
                    <a:pt x="82844" y="8707"/>
                  </a:lnTo>
                  <a:lnTo>
                    <a:pt x="82710" y="8657"/>
                  </a:lnTo>
                  <a:lnTo>
                    <a:pt x="82569" y="8622"/>
                  </a:lnTo>
                  <a:lnTo>
                    <a:pt x="82421" y="8601"/>
                  </a:lnTo>
                  <a:lnTo>
                    <a:pt x="82273" y="8587"/>
                  </a:lnTo>
                  <a:lnTo>
                    <a:pt x="82125" y="8587"/>
                  </a:lnTo>
                  <a:lnTo>
                    <a:pt x="81970" y="8601"/>
                  </a:lnTo>
                  <a:lnTo>
                    <a:pt x="81716" y="8650"/>
                  </a:lnTo>
                  <a:lnTo>
                    <a:pt x="81484" y="8735"/>
                  </a:lnTo>
                  <a:lnTo>
                    <a:pt x="81279" y="8848"/>
                  </a:lnTo>
                  <a:lnTo>
                    <a:pt x="81110" y="8982"/>
                  </a:lnTo>
                  <a:lnTo>
                    <a:pt x="80976" y="9144"/>
                  </a:lnTo>
                  <a:lnTo>
                    <a:pt x="80878" y="9320"/>
                  </a:lnTo>
                  <a:lnTo>
                    <a:pt x="80842" y="9419"/>
                  </a:lnTo>
                  <a:lnTo>
                    <a:pt x="80814" y="9517"/>
                  </a:lnTo>
                  <a:lnTo>
                    <a:pt x="80800" y="9623"/>
                  </a:lnTo>
                  <a:lnTo>
                    <a:pt x="80793" y="9736"/>
                  </a:lnTo>
                  <a:lnTo>
                    <a:pt x="80800" y="9835"/>
                  </a:lnTo>
                  <a:lnTo>
                    <a:pt x="80814" y="9926"/>
                  </a:lnTo>
                  <a:lnTo>
                    <a:pt x="80849" y="10011"/>
                  </a:lnTo>
                  <a:lnTo>
                    <a:pt x="80892" y="10088"/>
                  </a:lnTo>
                  <a:lnTo>
                    <a:pt x="80948" y="10166"/>
                  </a:lnTo>
                  <a:lnTo>
                    <a:pt x="81019" y="10243"/>
                  </a:lnTo>
                  <a:lnTo>
                    <a:pt x="81110" y="10307"/>
                  </a:lnTo>
                  <a:lnTo>
                    <a:pt x="81209" y="10377"/>
                  </a:lnTo>
                  <a:lnTo>
                    <a:pt x="81329" y="10441"/>
                  </a:lnTo>
                  <a:lnTo>
                    <a:pt x="81463" y="10497"/>
                  </a:lnTo>
                  <a:lnTo>
                    <a:pt x="81618" y="10561"/>
                  </a:lnTo>
                  <a:lnTo>
                    <a:pt x="81787" y="10617"/>
                  </a:lnTo>
                  <a:lnTo>
                    <a:pt x="81977" y="10673"/>
                  </a:lnTo>
                  <a:lnTo>
                    <a:pt x="82189" y="10730"/>
                  </a:lnTo>
                  <a:lnTo>
                    <a:pt x="82421" y="10779"/>
                  </a:lnTo>
                  <a:lnTo>
                    <a:pt x="82668" y="10836"/>
                  </a:lnTo>
                  <a:lnTo>
                    <a:pt x="82936" y="10892"/>
                  </a:lnTo>
                  <a:lnTo>
                    <a:pt x="83197" y="10955"/>
                  </a:lnTo>
                  <a:lnTo>
                    <a:pt x="83436" y="11019"/>
                  </a:lnTo>
                  <a:lnTo>
                    <a:pt x="83662" y="11089"/>
                  </a:lnTo>
                  <a:lnTo>
                    <a:pt x="83881" y="11160"/>
                  </a:lnTo>
                  <a:lnTo>
                    <a:pt x="84085" y="11230"/>
                  </a:lnTo>
                  <a:lnTo>
                    <a:pt x="84275" y="11315"/>
                  </a:lnTo>
                  <a:lnTo>
                    <a:pt x="84459" y="11392"/>
                  </a:lnTo>
                  <a:lnTo>
                    <a:pt x="84790" y="11576"/>
                  </a:lnTo>
                  <a:lnTo>
                    <a:pt x="85093" y="11780"/>
                  </a:lnTo>
                  <a:lnTo>
                    <a:pt x="85375" y="12013"/>
                  </a:lnTo>
                  <a:lnTo>
                    <a:pt x="85629" y="12267"/>
                  </a:lnTo>
                  <a:lnTo>
                    <a:pt x="85777" y="12436"/>
                  </a:lnTo>
                  <a:lnTo>
                    <a:pt x="85904" y="12612"/>
                  </a:lnTo>
                  <a:lnTo>
                    <a:pt x="86017" y="12781"/>
                  </a:lnTo>
                  <a:lnTo>
                    <a:pt x="86115" y="12957"/>
                  </a:lnTo>
                  <a:lnTo>
                    <a:pt x="86200" y="13148"/>
                  </a:lnTo>
                  <a:lnTo>
                    <a:pt x="86270" y="13345"/>
                  </a:lnTo>
                  <a:lnTo>
                    <a:pt x="86327" y="13564"/>
                  </a:lnTo>
                  <a:lnTo>
                    <a:pt x="86383" y="13803"/>
                  </a:lnTo>
                  <a:lnTo>
                    <a:pt x="86432" y="14135"/>
                  </a:lnTo>
                  <a:lnTo>
                    <a:pt x="86454" y="14466"/>
                  </a:lnTo>
                  <a:lnTo>
                    <a:pt x="86447" y="14790"/>
                  </a:lnTo>
                  <a:lnTo>
                    <a:pt x="86411" y="15108"/>
                  </a:lnTo>
                  <a:lnTo>
                    <a:pt x="86348" y="15425"/>
                  </a:lnTo>
                  <a:lnTo>
                    <a:pt x="86256" y="15728"/>
                  </a:lnTo>
                  <a:lnTo>
                    <a:pt x="86136" y="16024"/>
                  </a:lnTo>
                  <a:lnTo>
                    <a:pt x="85995" y="16313"/>
                  </a:lnTo>
                  <a:lnTo>
                    <a:pt x="85819" y="16588"/>
                  </a:lnTo>
                  <a:lnTo>
                    <a:pt x="85629" y="16856"/>
                  </a:lnTo>
                  <a:lnTo>
                    <a:pt x="85403" y="17110"/>
                  </a:lnTo>
                  <a:lnTo>
                    <a:pt x="85164" y="17342"/>
                  </a:lnTo>
                  <a:lnTo>
                    <a:pt x="84896" y="17561"/>
                  </a:lnTo>
                  <a:lnTo>
                    <a:pt x="84614" y="17765"/>
                  </a:lnTo>
                  <a:lnTo>
                    <a:pt x="84304" y="17948"/>
                  </a:lnTo>
                  <a:lnTo>
                    <a:pt x="83972" y="18118"/>
                  </a:lnTo>
                  <a:lnTo>
                    <a:pt x="83775" y="18202"/>
                  </a:lnTo>
                  <a:lnTo>
                    <a:pt x="83563" y="18280"/>
                  </a:lnTo>
                  <a:lnTo>
                    <a:pt x="83345" y="18357"/>
                  </a:lnTo>
                  <a:lnTo>
                    <a:pt x="83112" y="18428"/>
                  </a:lnTo>
                  <a:lnTo>
                    <a:pt x="82619" y="18541"/>
                  </a:lnTo>
                  <a:lnTo>
                    <a:pt x="82111" y="18632"/>
                  </a:lnTo>
                  <a:lnTo>
                    <a:pt x="81590" y="18689"/>
                  </a:lnTo>
                  <a:lnTo>
                    <a:pt x="81075" y="18717"/>
                  </a:lnTo>
                  <a:lnTo>
                    <a:pt x="80574" y="18710"/>
                  </a:lnTo>
                  <a:lnTo>
                    <a:pt x="80335" y="18696"/>
                  </a:lnTo>
                  <a:lnTo>
                    <a:pt x="80102" y="18674"/>
                  </a:lnTo>
                  <a:lnTo>
                    <a:pt x="80102" y="18674"/>
                  </a:lnTo>
                  <a:close/>
                  <a:moveTo>
                    <a:pt x="108638" y="18674"/>
                  </a:moveTo>
                  <a:lnTo>
                    <a:pt x="108257" y="18618"/>
                  </a:lnTo>
                  <a:lnTo>
                    <a:pt x="107884" y="18541"/>
                  </a:lnTo>
                  <a:lnTo>
                    <a:pt x="107524" y="18449"/>
                  </a:lnTo>
                  <a:lnTo>
                    <a:pt x="107179" y="18329"/>
                  </a:lnTo>
                  <a:lnTo>
                    <a:pt x="106840" y="18188"/>
                  </a:lnTo>
                  <a:lnTo>
                    <a:pt x="106516" y="18033"/>
                  </a:lnTo>
                  <a:lnTo>
                    <a:pt x="106213" y="17857"/>
                  </a:lnTo>
                  <a:lnTo>
                    <a:pt x="105917" y="17659"/>
                  </a:lnTo>
                  <a:lnTo>
                    <a:pt x="105635" y="17448"/>
                  </a:lnTo>
                  <a:lnTo>
                    <a:pt x="105374" y="17215"/>
                  </a:lnTo>
                  <a:lnTo>
                    <a:pt x="105127" y="16969"/>
                  </a:lnTo>
                  <a:lnTo>
                    <a:pt x="104902" y="16708"/>
                  </a:lnTo>
                  <a:lnTo>
                    <a:pt x="104690" y="16433"/>
                  </a:lnTo>
                  <a:lnTo>
                    <a:pt x="104500" y="16137"/>
                  </a:lnTo>
                  <a:lnTo>
                    <a:pt x="104331" y="15834"/>
                  </a:lnTo>
                  <a:lnTo>
                    <a:pt x="104183" y="15509"/>
                  </a:lnTo>
                  <a:lnTo>
                    <a:pt x="104056" y="15192"/>
                  </a:lnTo>
                  <a:lnTo>
                    <a:pt x="103957" y="14882"/>
                  </a:lnTo>
                  <a:lnTo>
                    <a:pt x="103873" y="14572"/>
                  </a:lnTo>
                  <a:lnTo>
                    <a:pt x="103809" y="14255"/>
                  </a:lnTo>
                  <a:lnTo>
                    <a:pt x="103767" y="13916"/>
                  </a:lnTo>
                  <a:lnTo>
                    <a:pt x="103739" y="13550"/>
                  </a:lnTo>
                  <a:lnTo>
                    <a:pt x="103725" y="13352"/>
                  </a:lnTo>
                  <a:lnTo>
                    <a:pt x="103718" y="13148"/>
                  </a:lnTo>
                  <a:lnTo>
                    <a:pt x="103718" y="12929"/>
                  </a:lnTo>
                  <a:lnTo>
                    <a:pt x="103718" y="12697"/>
                  </a:lnTo>
                  <a:lnTo>
                    <a:pt x="103718" y="12436"/>
                  </a:lnTo>
                  <a:lnTo>
                    <a:pt x="103732" y="12182"/>
                  </a:lnTo>
                  <a:lnTo>
                    <a:pt x="103760" y="11703"/>
                  </a:lnTo>
                  <a:lnTo>
                    <a:pt x="103823" y="11259"/>
                  </a:lnTo>
                  <a:lnTo>
                    <a:pt x="103908" y="10829"/>
                  </a:lnTo>
                  <a:lnTo>
                    <a:pt x="104021" y="10406"/>
                  </a:lnTo>
                  <a:lnTo>
                    <a:pt x="104162" y="9990"/>
                  </a:lnTo>
                  <a:lnTo>
                    <a:pt x="104338" y="9567"/>
                  </a:lnTo>
                  <a:lnTo>
                    <a:pt x="104542" y="9130"/>
                  </a:lnTo>
                  <a:lnTo>
                    <a:pt x="104690" y="8862"/>
                  </a:lnTo>
                  <a:lnTo>
                    <a:pt x="104860" y="8601"/>
                  </a:lnTo>
                  <a:lnTo>
                    <a:pt x="105043" y="8340"/>
                  </a:lnTo>
                  <a:lnTo>
                    <a:pt x="105240" y="8093"/>
                  </a:lnTo>
                  <a:lnTo>
                    <a:pt x="105452" y="7854"/>
                  </a:lnTo>
                  <a:lnTo>
                    <a:pt x="105677" y="7628"/>
                  </a:lnTo>
                  <a:lnTo>
                    <a:pt x="105910" y="7410"/>
                  </a:lnTo>
                  <a:lnTo>
                    <a:pt x="106164" y="7205"/>
                  </a:lnTo>
                  <a:lnTo>
                    <a:pt x="106424" y="7008"/>
                  </a:lnTo>
                  <a:lnTo>
                    <a:pt x="106692" y="6824"/>
                  </a:lnTo>
                  <a:lnTo>
                    <a:pt x="106967" y="6655"/>
                  </a:lnTo>
                  <a:lnTo>
                    <a:pt x="107249" y="6507"/>
                  </a:lnTo>
                  <a:lnTo>
                    <a:pt x="107545" y="6366"/>
                  </a:lnTo>
                  <a:lnTo>
                    <a:pt x="107841" y="6246"/>
                  </a:lnTo>
                  <a:lnTo>
                    <a:pt x="108145" y="6141"/>
                  </a:lnTo>
                  <a:lnTo>
                    <a:pt x="108448" y="6049"/>
                  </a:lnTo>
                  <a:lnTo>
                    <a:pt x="108694" y="5993"/>
                  </a:lnTo>
                  <a:lnTo>
                    <a:pt x="108948" y="5943"/>
                  </a:lnTo>
                  <a:lnTo>
                    <a:pt x="109209" y="5901"/>
                  </a:lnTo>
                  <a:lnTo>
                    <a:pt x="109470" y="5873"/>
                  </a:lnTo>
                  <a:lnTo>
                    <a:pt x="110013" y="5845"/>
                  </a:lnTo>
                  <a:lnTo>
                    <a:pt x="110555" y="5845"/>
                  </a:lnTo>
                  <a:lnTo>
                    <a:pt x="111098" y="5887"/>
                  </a:lnTo>
                  <a:lnTo>
                    <a:pt x="111627" y="5972"/>
                  </a:lnTo>
                  <a:lnTo>
                    <a:pt x="111888" y="6021"/>
                  </a:lnTo>
                  <a:lnTo>
                    <a:pt x="112142" y="6084"/>
                  </a:lnTo>
                  <a:lnTo>
                    <a:pt x="112388" y="6155"/>
                  </a:lnTo>
                  <a:lnTo>
                    <a:pt x="112621" y="6232"/>
                  </a:lnTo>
                  <a:lnTo>
                    <a:pt x="112882" y="6338"/>
                  </a:lnTo>
                  <a:lnTo>
                    <a:pt x="113135" y="6458"/>
                  </a:lnTo>
                  <a:lnTo>
                    <a:pt x="113375" y="6592"/>
                  </a:lnTo>
                  <a:lnTo>
                    <a:pt x="113615" y="6747"/>
                  </a:lnTo>
                  <a:lnTo>
                    <a:pt x="113840" y="6909"/>
                  </a:lnTo>
                  <a:lnTo>
                    <a:pt x="114059" y="7092"/>
                  </a:lnTo>
                  <a:lnTo>
                    <a:pt x="114263" y="7290"/>
                  </a:lnTo>
                  <a:lnTo>
                    <a:pt x="114461" y="7501"/>
                  </a:lnTo>
                  <a:lnTo>
                    <a:pt x="114644" y="7720"/>
                  </a:lnTo>
                  <a:lnTo>
                    <a:pt x="114820" y="7952"/>
                  </a:lnTo>
                  <a:lnTo>
                    <a:pt x="114982" y="8199"/>
                  </a:lnTo>
                  <a:lnTo>
                    <a:pt x="115130" y="8460"/>
                  </a:lnTo>
                  <a:lnTo>
                    <a:pt x="115271" y="8728"/>
                  </a:lnTo>
                  <a:lnTo>
                    <a:pt x="115391" y="9003"/>
                  </a:lnTo>
                  <a:lnTo>
                    <a:pt x="115504" y="9292"/>
                  </a:lnTo>
                  <a:lnTo>
                    <a:pt x="115596" y="9588"/>
                  </a:lnTo>
                  <a:lnTo>
                    <a:pt x="115638" y="9750"/>
                  </a:lnTo>
                  <a:lnTo>
                    <a:pt x="115680" y="9926"/>
                  </a:lnTo>
                  <a:lnTo>
                    <a:pt x="115716" y="10117"/>
                  </a:lnTo>
                  <a:lnTo>
                    <a:pt x="115744" y="10314"/>
                  </a:lnTo>
                  <a:lnTo>
                    <a:pt x="115779" y="10730"/>
                  </a:lnTo>
                  <a:lnTo>
                    <a:pt x="115800" y="11160"/>
                  </a:lnTo>
                  <a:lnTo>
                    <a:pt x="115793" y="11597"/>
                  </a:lnTo>
                  <a:lnTo>
                    <a:pt x="115765" y="12020"/>
                  </a:lnTo>
                  <a:lnTo>
                    <a:pt x="115716" y="12422"/>
                  </a:lnTo>
                  <a:lnTo>
                    <a:pt x="115680" y="12612"/>
                  </a:lnTo>
                  <a:lnTo>
                    <a:pt x="115645" y="12788"/>
                  </a:lnTo>
                  <a:lnTo>
                    <a:pt x="115490" y="13423"/>
                  </a:lnTo>
                  <a:lnTo>
                    <a:pt x="111324" y="13423"/>
                  </a:lnTo>
                  <a:lnTo>
                    <a:pt x="107151" y="13423"/>
                  </a:lnTo>
                  <a:lnTo>
                    <a:pt x="107200" y="13803"/>
                  </a:lnTo>
                  <a:lnTo>
                    <a:pt x="107256" y="14092"/>
                  </a:lnTo>
                  <a:lnTo>
                    <a:pt x="107348" y="14360"/>
                  </a:lnTo>
                  <a:lnTo>
                    <a:pt x="107461" y="14607"/>
                  </a:lnTo>
                  <a:lnTo>
                    <a:pt x="107602" y="14840"/>
                  </a:lnTo>
                  <a:lnTo>
                    <a:pt x="107771" y="15044"/>
                  </a:lnTo>
                  <a:lnTo>
                    <a:pt x="107968" y="15234"/>
                  </a:lnTo>
                  <a:lnTo>
                    <a:pt x="108187" y="15397"/>
                  </a:lnTo>
                  <a:lnTo>
                    <a:pt x="108441" y="15545"/>
                  </a:lnTo>
                  <a:lnTo>
                    <a:pt x="108539" y="15587"/>
                  </a:lnTo>
                  <a:lnTo>
                    <a:pt x="108652" y="15622"/>
                  </a:lnTo>
                  <a:lnTo>
                    <a:pt x="108772" y="15657"/>
                  </a:lnTo>
                  <a:lnTo>
                    <a:pt x="108913" y="15686"/>
                  </a:lnTo>
                  <a:lnTo>
                    <a:pt x="109216" y="15735"/>
                  </a:lnTo>
                  <a:lnTo>
                    <a:pt x="109540" y="15756"/>
                  </a:lnTo>
                  <a:lnTo>
                    <a:pt x="109872" y="15763"/>
                  </a:lnTo>
                  <a:lnTo>
                    <a:pt x="110196" y="15749"/>
                  </a:lnTo>
                  <a:lnTo>
                    <a:pt x="110499" y="15714"/>
                  </a:lnTo>
                  <a:lnTo>
                    <a:pt x="110640" y="15686"/>
                  </a:lnTo>
                  <a:lnTo>
                    <a:pt x="110767" y="15657"/>
                  </a:lnTo>
                  <a:lnTo>
                    <a:pt x="110985" y="15580"/>
                  </a:lnTo>
                  <a:lnTo>
                    <a:pt x="111211" y="15481"/>
                  </a:lnTo>
                  <a:lnTo>
                    <a:pt x="111430" y="15354"/>
                  </a:lnTo>
                  <a:lnTo>
                    <a:pt x="111634" y="15206"/>
                  </a:lnTo>
                  <a:lnTo>
                    <a:pt x="111831" y="15051"/>
                  </a:lnTo>
                  <a:lnTo>
                    <a:pt x="112008" y="14875"/>
                  </a:lnTo>
                  <a:lnTo>
                    <a:pt x="112163" y="14699"/>
                  </a:lnTo>
                  <a:lnTo>
                    <a:pt x="112290" y="14515"/>
                  </a:lnTo>
                  <a:lnTo>
                    <a:pt x="112381" y="14374"/>
                  </a:lnTo>
                  <a:lnTo>
                    <a:pt x="112466" y="14255"/>
                  </a:lnTo>
                  <a:lnTo>
                    <a:pt x="112501" y="14212"/>
                  </a:lnTo>
                  <a:lnTo>
                    <a:pt x="112529" y="14177"/>
                  </a:lnTo>
                  <a:lnTo>
                    <a:pt x="112550" y="14156"/>
                  </a:lnTo>
                  <a:lnTo>
                    <a:pt x="112564" y="14149"/>
                  </a:lnTo>
                  <a:lnTo>
                    <a:pt x="112579" y="14149"/>
                  </a:lnTo>
                  <a:lnTo>
                    <a:pt x="112600" y="14156"/>
                  </a:lnTo>
                  <a:lnTo>
                    <a:pt x="112635" y="14170"/>
                  </a:lnTo>
                  <a:lnTo>
                    <a:pt x="112677" y="14184"/>
                  </a:lnTo>
                  <a:lnTo>
                    <a:pt x="112797" y="14219"/>
                  </a:lnTo>
                  <a:lnTo>
                    <a:pt x="112952" y="14269"/>
                  </a:lnTo>
                  <a:lnTo>
                    <a:pt x="113135" y="14325"/>
                  </a:lnTo>
                  <a:lnTo>
                    <a:pt x="113340" y="14388"/>
                  </a:lnTo>
                  <a:lnTo>
                    <a:pt x="113565" y="14466"/>
                  </a:lnTo>
                  <a:lnTo>
                    <a:pt x="113798" y="14537"/>
                  </a:lnTo>
                  <a:lnTo>
                    <a:pt x="114263" y="14692"/>
                  </a:lnTo>
                  <a:lnTo>
                    <a:pt x="114496" y="14769"/>
                  </a:lnTo>
                  <a:lnTo>
                    <a:pt x="114707" y="14840"/>
                  </a:lnTo>
                  <a:lnTo>
                    <a:pt x="114898" y="14910"/>
                  </a:lnTo>
                  <a:lnTo>
                    <a:pt x="115067" y="14967"/>
                  </a:lnTo>
                  <a:lnTo>
                    <a:pt x="115208" y="15016"/>
                  </a:lnTo>
                  <a:lnTo>
                    <a:pt x="115264" y="15037"/>
                  </a:lnTo>
                  <a:lnTo>
                    <a:pt x="115307" y="15051"/>
                  </a:lnTo>
                  <a:lnTo>
                    <a:pt x="115370" y="15072"/>
                  </a:lnTo>
                  <a:lnTo>
                    <a:pt x="115412" y="15093"/>
                  </a:lnTo>
                  <a:lnTo>
                    <a:pt x="115441" y="15115"/>
                  </a:lnTo>
                  <a:lnTo>
                    <a:pt x="115455" y="15143"/>
                  </a:lnTo>
                  <a:lnTo>
                    <a:pt x="115455" y="15185"/>
                  </a:lnTo>
                  <a:lnTo>
                    <a:pt x="115434" y="15241"/>
                  </a:lnTo>
                  <a:lnTo>
                    <a:pt x="115405" y="15319"/>
                  </a:lnTo>
                  <a:lnTo>
                    <a:pt x="115363" y="15418"/>
                  </a:lnTo>
                  <a:lnTo>
                    <a:pt x="115215" y="15721"/>
                  </a:lnTo>
                  <a:lnTo>
                    <a:pt x="115046" y="16017"/>
                  </a:lnTo>
                  <a:lnTo>
                    <a:pt x="114848" y="16306"/>
                  </a:lnTo>
                  <a:lnTo>
                    <a:pt x="114637" y="16574"/>
                  </a:lnTo>
                  <a:lnTo>
                    <a:pt x="114397" y="16835"/>
                  </a:lnTo>
                  <a:lnTo>
                    <a:pt x="114136" y="17081"/>
                  </a:lnTo>
                  <a:lnTo>
                    <a:pt x="113855" y="17314"/>
                  </a:lnTo>
                  <a:lnTo>
                    <a:pt x="113565" y="17532"/>
                  </a:lnTo>
                  <a:lnTo>
                    <a:pt x="113248" y="17737"/>
                  </a:lnTo>
                  <a:lnTo>
                    <a:pt x="112917" y="17920"/>
                  </a:lnTo>
                  <a:lnTo>
                    <a:pt x="112579" y="18089"/>
                  </a:lnTo>
                  <a:lnTo>
                    <a:pt x="112219" y="18237"/>
                  </a:lnTo>
                  <a:lnTo>
                    <a:pt x="111852" y="18371"/>
                  </a:lnTo>
                  <a:lnTo>
                    <a:pt x="111472" y="18477"/>
                  </a:lnTo>
                  <a:lnTo>
                    <a:pt x="111084" y="18569"/>
                  </a:lnTo>
                  <a:lnTo>
                    <a:pt x="110682" y="18639"/>
                  </a:lnTo>
                  <a:lnTo>
                    <a:pt x="110527" y="18660"/>
                  </a:lnTo>
                  <a:lnTo>
                    <a:pt x="110379" y="18682"/>
                  </a:lnTo>
                  <a:lnTo>
                    <a:pt x="110118" y="18710"/>
                  </a:lnTo>
                  <a:lnTo>
                    <a:pt x="109879" y="18731"/>
                  </a:lnTo>
                  <a:lnTo>
                    <a:pt x="109660" y="18745"/>
                  </a:lnTo>
                  <a:lnTo>
                    <a:pt x="109435" y="18738"/>
                  </a:lnTo>
                  <a:lnTo>
                    <a:pt x="109202" y="18731"/>
                  </a:lnTo>
                  <a:lnTo>
                    <a:pt x="108941" y="18710"/>
                  </a:lnTo>
                  <a:lnTo>
                    <a:pt x="108793" y="18689"/>
                  </a:lnTo>
                  <a:lnTo>
                    <a:pt x="108638" y="18674"/>
                  </a:lnTo>
                  <a:lnTo>
                    <a:pt x="108638" y="18674"/>
                  </a:lnTo>
                  <a:close/>
                  <a:moveTo>
                    <a:pt x="112219" y="10420"/>
                  </a:moveTo>
                  <a:lnTo>
                    <a:pt x="112198" y="10265"/>
                  </a:lnTo>
                  <a:lnTo>
                    <a:pt x="112163" y="10117"/>
                  </a:lnTo>
                  <a:lnTo>
                    <a:pt x="112113" y="9976"/>
                  </a:lnTo>
                  <a:lnTo>
                    <a:pt x="112057" y="9842"/>
                  </a:lnTo>
                  <a:lnTo>
                    <a:pt x="111993" y="9708"/>
                  </a:lnTo>
                  <a:lnTo>
                    <a:pt x="111916" y="9588"/>
                  </a:lnTo>
                  <a:lnTo>
                    <a:pt x="111831" y="9475"/>
                  </a:lnTo>
                  <a:lnTo>
                    <a:pt x="111740" y="9369"/>
                  </a:lnTo>
                  <a:lnTo>
                    <a:pt x="111634" y="9271"/>
                  </a:lnTo>
                  <a:lnTo>
                    <a:pt x="111521" y="9179"/>
                  </a:lnTo>
                  <a:lnTo>
                    <a:pt x="111401" y="9094"/>
                  </a:lnTo>
                  <a:lnTo>
                    <a:pt x="111267" y="9017"/>
                  </a:lnTo>
                  <a:lnTo>
                    <a:pt x="111133" y="8953"/>
                  </a:lnTo>
                  <a:lnTo>
                    <a:pt x="110985" y="8890"/>
                  </a:lnTo>
                  <a:lnTo>
                    <a:pt x="110830" y="8848"/>
                  </a:lnTo>
                  <a:lnTo>
                    <a:pt x="110668" y="8805"/>
                  </a:lnTo>
                  <a:lnTo>
                    <a:pt x="110443" y="8770"/>
                  </a:lnTo>
                  <a:lnTo>
                    <a:pt x="110224" y="8749"/>
                  </a:lnTo>
                  <a:lnTo>
                    <a:pt x="110006" y="8742"/>
                  </a:lnTo>
                  <a:lnTo>
                    <a:pt x="109787" y="8756"/>
                  </a:lnTo>
                  <a:lnTo>
                    <a:pt x="109576" y="8784"/>
                  </a:lnTo>
                  <a:lnTo>
                    <a:pt x="109378" y="8827"/>
                  </a:lnTo>
                  <a:lnTo>
                    <a:pt x="109181" y="8883"/>
                  </a:lnTo>
                  <a:lnTo>
                    <a:pt x="108990" y="8960"/>
                  </a:lnTo>
                  <a:lnTo>
                    <a:pt x="108807" y="9045"/>
                  </a:lnTo>
                  <a:lnTo>
                    <a:pt x="108638" y="9144"/>
                  </a:lnTo>
                  <a:lnTo>
                    <a:pt x="108469" y="9264"/>
                  </a:lnTo>
                  <a:lnTo>
                    <a:pt x="108321" y="9390"/>
                  </a:lnTo>
                  <a:lnTo>
                    <a:pt x="108180" y="9531"/>
                  </a:lnTo>
                  <a:lnTo>
                    <a:pt x="108046" y="9694"/>
                  </a:lnTo>
                  <a:lnTo>
                    <a:pt x="107933" y="9856"/>
                  </a:lnTo>
                  <a:lnTo>
                    <a:pt x="107827" y="10039"/>
                  </a:lnTo>
                  <a:lnTo>
                    <a:pt x="107743" y="10194"/>
                  </a:lnTo>
                  <a:lnTo>
                    <a:pt x="107672" y="10335"/>
                  </a:lnTo>
                  <a:lnTo>
                    <a:pt x="107616" y="10448"/>
                  </a:lnTo>
                  <a:lnTo>
                    <a:pt x="107581" y="10547"/>
                  </a:lnTo>
                  <a:lnTo>
                    <a:pt x="107566" y="10631"/>
                  </a:lnTo>
                  <a:lnTo>
                    <a:pt x="107574" y="10695"/>
                  </a:lnTo>
                  <a:lnTo>
                    <a:pt x="107616" y="10751"/>
                  </a:lnTo>
                  <a:lnTo>
                    <a:pt x="107686" y="10793"/>
                  </a:lnTo>
                  <a:lnTo>
                    <a:pt x="107799" y="10821"/>
                  </a:lnTo>
                  <a:lnTo>
                    <a:pt x="107870" y="10836"/>
                  </a:lnTo>
                  <a:lnTo>
                    <a:pt x="107947" y="10843"/>
                  </a:lnTo>
                  <a:lnTo>
                    <a:pt x="108039" y="10850"/>
                  </a:lnTo>
                  <a:lnTo>
                    <a:pt x="108145" y="10857"/>
                  </a:lnTo>
                  <a:lnTo>
                    <a:pt x="108257" y="10857"/>
                  </a:lnTo>
                  <a:lnTo>
                    <a:pt x="108384" y="10864"/>
                  </a:lnTo>
                  <a:lnTo>
                    <a:pt x="108525" y="10864"/>
                  </a:lnTo>
                  <a:lnTo>
                    <a:pt x="108680" y="10864"/>
                  </a:lnTo>
                  <a:lnTo>
                    <a:pt x="108849" y="10864"/>
                  </a:lnTo>
                  <a:lnTo>
                    <a:pt x="109033" y="10857"/>
                  </a:lnTo>
                  <a:lnTo>
                    <a:pt x="109230" y="10857"/>
                  </a:lnTo>
                  <a:lnTo>
                    <a:pt x="109449" y="10857"/>
                  </a:lnTo>
                  <a:lnTo>
                    <a:pt x="109674" y="10850"/>
                  </a:lnTo>
                  <a:lnTo>
                    <a:pt x="109921" y="10850"/>
                  </a:lnTo>
                  <a:lnTo>
                    <a:pt x="112268" y="10829"/>
                  </a:lnTo>
                  <a:lnTo>
                    <a:pt x="112219" y="10420"/>
                  </a:lnTo>
                  <a:close/>
                  <a:moveTo>
                    <a:pt x="1946" y="17610"/>
                  </a:moveTo>
                  <a:lnTo>
                    <a:pt x="1939" y="17518"/>
                  </a:lnTo>
                  <a:lnTo>
                    <a:pt x="1925" y="17413"/>
                  </a:lnTo>
                  <a:lnTo>
                    <a:pt x="1911" y="17286"/>
                  </a:lnTo>
                  <a:lnTo>
                    <a:pt x="1889" y="17145"/>
                  </a:lnTo>
                  <a:lnTo>
                    <a:pt x="1875" y="16990"/>
                  </a:lnTo>
                  <a:lnTo>
                    <a:pt x="1854" y="16813"/>
                  </a:lnTo>
                  <a:lnTo>
                    <a:pt x="1833" y="16623"/>
                  </a:lnTo>
                  <a:lnTo>
                    <a:pt x="1812" y="16419"/>
                  </a:lnTo>
                  <a:lnTo>
                    <a:pt x="1784" y="16207"/>
                  </a:lnTo>
                  <a:lnTo>
                    <a:pt x="1763" y="15975"/>
                  </a:lnTo>
                  <a:lnTo>
                    <a:pt x="1734" y="15735"/>
                  </a:lnTo>
                  <a:lnTo>
                    <a:pt x="1706" y="15481"/>
                  </a:lnTo>
                  <a:lnTo>
                    <a:pt x="1671" y="15213"/>
                  </a:lnTo>
                  <a:lnTo>
                    <a:pt x="1643" y="14938"/>
                  </a:lnTo>
                  <a:lnTo>
                    <a:pt x="1572" y="14353"/>
                  </a:lnTo>
                  <a:lnTo>
                    <a:pt x="1502" y="13733"/>
                  </a:lnTo>
                  <a:lnTo>
                    <a:pt x="1431" y="13084"/>
                  </a:lnTo>
                  <a:lnTo>
                    <a:pt x="1354" y="12415"/>
                  </a:lnTo>
                  <a:lnTo>
                    <a:pt x="1276" y="11717"/>
                  </a:lnTo>
                  <a:lnTo>
                    <a:pt x="1199" y="11005"/>
                  </a:lnTo>
                  <a:lnTo>
                    <a:pt x="1114" y="10286"/>
                  </a:lnTo>
                  <a:lnTo>
                    <a:pt x="952" y="8827"/>
                  </a:lnTo>
                  <a:lnTo>
                    <a:pt x="783" y="7381"/>
                  </a:lnTo>
                  <a:lnTo>
                    <a:pt x="705" y="6683"/>
                  </a:lnTo>
                  <a:lnTo>
                    <a:pt x="628" y="5993"/>
                  </a:lnTo>
                  <a:lnTo>
                    <a:pt x="550" y="5330"/>
                  </a:lnTo>
                  <a:lnTo>
                    <a:pt x="480" y="4696"/>
                  </a:lnTo>
                  <a:lnTo>
                    <a:pt x="409" y="4089"/>
                  </a:lnTo>
                  <a:lnTo>
                    <a:pt x="346" y="3525"/>
                  </a:lnTo>
                  <a:lnTo>
                    <a:pt x="317" y="3257"/>
                  </a:lnTo>
                  <a:lnTo>
                    <a:pt x="289" y="3004"/>
                  </a:lnTo>
                  <a:lnTo>
                    <a:pt x="261" y="2764"/>
                  </a:lnTo>
                  <a:lnTo>
                    <a:pt x="233" y="2531"/>
                  </a:lnTo>
                  <a:lnTo>
                    <a:pt x="212" y="2313"/>
                  </a:lnTo>
                  <a:lnTo>
                    <a:pt x="191" y="2108"/>
                  </a:lnTo>
                  <a:lnTo>
                    <a:pt x="162" y="1918"/>
                  </a:lnTo>
                  <a:lnTo>
                    <a:pt x="148" y="1742"/>
                  </a:lnTo>
                  <a:lnTo>
                    <a:pt x="127" y="1580"/>
                  </a:lnTo>
                  <a:lnTo>
                    <a:pt x="113" y="1439"/>
                  </a:lnTo>
                  <a:lnTo>
                    <a:pt x="99" y="1312"/>
                  </a:lnTo>
                  <a:lnTo>
                    <a:pt x="85" y="1199"/>
                  </a:lnTo>
                  <a:lnTo>
                    <a:pt x="78" y="1107"/>
                  </a:lnTo>
                  <a:lnTo>
                    <a:pt x="64" y="1037"/>
                  </a:lnTo>
                  <a:lnTo>
                    <a:pt x="64" y="981"/>
                  </a:lnTo>
                  <a:lnTo>
                    <a:pt x="57" y="945"/>
                  </a:lnTo>
                  <a:lnTo>
                    <a:pt x="0" y="402"/>
                  </a:lnTo>
                  <a:lnTo>
                    <a:pt x="2087" y="402"/>
                  </a:lnTo>
                  <a:lnTo>
                    <a:pt x="4180" y="402"/>
                  </a:lnTo>
                  <a:lnTo>
                    <a:pt x="4230" y="748"/>
                  </a:lnTo>
                  <a:lnTo>
                    <a:pt x="4237" y="797"/>
                  </a:lnTo>
                  <a:lnTo>
                    <a:pt x="4244" y="868"/>
                  </a:lnTo>
                  <a:lnTo>
                    <a:pt x="4251" y="959"/>
                  </a:lnTo>
                  <a:lnTo>
                    <a:pt x="4258" y="1065"/>
                  </a:lnTo>
                  <a:lnTo>
                    <a:pt x="4272" y="1192"/>
                  </a:lnTo>
                  <a:lnTo>
                    <a:pt x="4279" y="1340"/>
                  </a:lnTo>
                  <a:lnTo>
                    <a:pt x="4293" y="1502"/>
                  </a:lnTo>
                  <a:lnTo>
                    <a:pt x="4307" y="1678"/>
                  </a:lnTo>
                  <a:lnTo>
                    <a:pt x="4321" y="1869"/>
                  </a:lnTo>
                  <a:lnTo>
                    <a:pt x="4343" y="2066"/>
                  </a:lnTo>
                  <a:lnTo>
                    <a:pt x="4371" y="2496"/>
                  </a:lnTo>
                  <a:lnTo>
                    <a:pt x="4406" y="2954"/>
                  </a:lnTo>
                  <a:lnTo>
                    <a:pt x="4441" y="3434"/>
                  </a:lnTo>
                  <a:lnTo>
                    <a:pt x="4462" y="3680"/>
                  </a:lnTo>
                  <a:lnTo>
                    <a:pt x="4477" y="3941"/>
                  </a:lnTo>
                  <a:lnTo>
                    <a:pt x="4519" y="4477"/>
                  </a:lnTo>
                  <a:lnTo>
                    <a:pt x="4596" y="5591"/>
                  </a:lnTo>
                  <a:lnTo>
                    <a:pt x="4639" y="6127"/>
                  </a:lnTo>
                  <a:lnTo>
                    <a:pt x="4653" y="6387"/>
                  </a:lnTo>
                  <a:lnTo>
                    <a:pt x="4674" y="6634"/>
                  </a:lnTo>
                  <a:lnTo>
                    <a:pt x="4695" y="6867"/>
                  </a:lnTo>
                  <a:lnTo>
                    <a:pt x="4709" y="7092"/>
                  </a:lnTo>
                  <a:lnTo>
                    <a:pt x="4723" y="7297"/>
                  </a:lnTo>
                  <a:lnTo>
                    <a:pt x="4737" y="7480"/>
                  </a:lnTo>
                  <a:lnTo>
                    <a:pt x="4766" y="7847"/>
                  </a:lnTo>
                  <a:lnTo>
                    <a:pt x="4794" y="8241"/>
                  </a:lnTo>
                  <a:lnTo>
                    <a:pt x="4850" y="9073"/>
                  </a:lnTo>
                  <a:lnTo>
                    <a:pt x="4878" y="9482"/>
                  </a:lnTo>
                  <a:lnTo>
                    <a:pt x="4907" y="9870"/>
                  </a:lnTo>
                  <a:lnTo>
                    <a:pt x="4935" y="10222"/>
                  </a:lnTo>
                  <a:lnTo>
                    <a:pt x="4942" y="10384"/>
                  </a:lnTo>
                  <a:lnTo>
                    <a:pt x="4956" y="10532"/>
                  </a:lnTo>
                  <a:lnTo>
                    <a:pt x="4977" y="10807"/>
                  </a:lnTo>
                  <a:lnTo>
                    <a:pt x="4998" y="11061"/>
                  </a:lnTo>
                  <a:lnTo>
                    <a:pt x="5019" y="11287"/>
                  </a:lnTo>
                  <a:lnTo>
                    <a:pt x="5040" y="11491"/>
                  </a:lnTo>
                  <a:lnTo>
                    <a:pt x="5062" y="11653"/>
                  </a:lnTo>
                  <a:lnTo>
                    <a:pt x="5069" y="11724"/>
                  </a:lnTo>
                  <a:lnTo>
                    <a:pt x="5083" y="11780"/>
                  </a:lnTo>
                  <a:lnTo>
                    <a:pt x="5090" y="11822"/>
                  </a:lnTo>
                  <a:lnTo>
                    <a:pt x="5097" y="11858"/>
                  </a:lnTo>
                  <a:lnTo>
                    <a:pt x="5097" y="11879"/>
                  </a:lnTo>
                  <a:lnTo>
                    <a:pt x="5104" y="11886"/>
                  </a:lnTo>
                  <a:lnTo>
                    <a:pt x="5111" y="11879"/>
                  </a:lnTo>
                  <a:lnTo>
                    <a:pt x="5125" y="11865"/>
                  </a:lnTo>
                  <a:lnTo>
                    <a:pt x="5146" y="11837"/>
                  </a:lnTo>
                  <a:lnTo>
                    <a:pt x="5167" y="11794"/>
                  </a:lnTo>
                  <a:lnTo>
                    <a:pt x="5224" y="11689"/>
                  </a:lnTo>
                  <a:lnTo>
                    <a:pt x="5294" y="11548"/>
                  </a:lnTo>
                  <a:lnTo>
                    <a:pt x="5379" y="11371"/>
                  </a:lnTo>
                  <a:lnTo>
                    <a:pt x="5478" y="11181"/>
                  </a:lnTo>
                  <a:lnTo>
                    <a:pt x="5583" y="10962"/>
                  </a:lnTo>
                  <a:lnTo>
                    <a:pt x="5689" y="10730"/>
                  </a:lnTo>
                  <a:lnTo>
                    <a:pt x="5745" y="10603"/>
                  </a:lnTo>
                  <a:lnTo>
                    <a:pt x="5809" y="10462"/>
                  </a:lnTo>
                  <a:lnTo>
                    <a:pt x="5879" y="10314"/>
                  </a:lnTo>
                  <a:lnTo>
                    <a:pt x="5957" y="10152"/>
                  </a:lnTo>
                  <a:lnTo>
                    <a:pt x="6126" y="9792"/>
                  </a:lnTo>
                  <a:lnTo>
                    <a:pt x="6302" y="9412"/>
                  </a:lnTo>
                  <a:lnTo>
                    <a:pt x="6676" y="8608"/>
                  </a:lnTo>
                  <a:lnTo>
                    <a:pt x="6852" y="8220"/>
                  </a:lnTo>
                  <a:lnTo>
                    <a:pt x="7028" y="7847"/>
                  </a:lnTo>
                  <a:lnTo>
                    <a:pt x="7113" y="7656"/>
                  </a:lnTo>
                  <a:lnTo>
                    <a:pt x="7205" y="7459"/>
                  </a:lnTo>
                  <a:lnTo>
                    <a:pt x="7402" y="7043"/>
                  </a:lnTo>
                  <a:lnTo>
                    <a:pt x="7606" y="6599"/>
                  </a:lnTo>
                  <a:lnTo>
                    <a:pt x="7818" y="6148"/>
                  </a:lnTo>
                  <a:lnTo>
                    <a:pt x="8022" y="5704"/>
                  </a:lnTo>
                  <a:lnTo>
                    <a:pt x="8220" y="5274"/>
                  </a:lnTo>
                  <a:lnTo>
                    <a:pt x="8311" y="5069"/>
                  </a:lnTo>
                  <a:lnTo>
                    <a:pt x="8403" y="4879"/>
                  </a:lnTo>
                  <a:lnTo>
                    <a:pt x="8488" y="4696"/>
                  </a:lnTo>
                  <a:lnTo>
                    <a:pt x="8565" y="4526"/>
                  </a:lnTo>
                  <a:lnTo>
                    <a:pt x="8727" y="4181"/>
                  </a:lnTo>
                  <a:lnTo>
                    <a:pt x="8896" y="3814"/>
                  </a:lnTo>
                  <a:lnTo>
                    <a:pt x="9256" y="3039"/>
                  </a:lnTo>
                  <a:lnTo>
                    <a:pt x="9432" y="2658"/>
                  </a:lnTo>
                  <a:lnTo>
                    <a:pt x="9601" y="2292"/>
                  </a:lnTo>
                  <a:lnTo>
                    <a:pt x="9679" y="2123"/>
                  </a:lnTo>
                  <a:lnTo>
                    <a:pt x="9757" y="1960"/>
                  </a:lnTo>
                  <a:lnTo>
                    <a:pt x="9827" y="1812"/>
                  </a:lnTo>
                  <a:lnTo>
                    <a:pt x="9890" y="1671"/>
                  </a:lnTo>
                  <a:lnTo>
                    <a:pt x="10483" y="402"/>
                  </a:lnTo>
                  <a:lnTo>
                    <a:pt x="12421" y="402"/>
                  </a:lnTo>
                  <a:lnTo>
                    <a:pt x="14360" y="402"/>
                  </a:lnTo>
                  <a:lnTo>
                    <a:pt x="14402" y="628"/>
                  </a:lnTo>
                  <a:lnTo>
                    <a:pt x="14402" y="642"/>
                  </a:lnTo>
                  <a:lnTo>
                    <a:pt x="14409" y="670"/>
                  </a:lnTo>
                  <a:lnTo>
                    <a:pt x="14423" y="755"/>
                  </a:lnTo>
                  <a:lnTo>
                    <a:pt x="14451" y="875"/>
                  </a:lnTo>
                  <a:lnTo>
                    <a:pt x="14480" y="1037"/>
                  </a:lnTo>
                  <a:lnTo>
                    <a:pt x="14515" y="1227"/>
                  </a:lnTo>
                  <a:lnTo>
                    <a:pt x="14550" y="1453"/>
                  </a:lnTo>
                  <a:lnTo>
                    <a:pt x="14599" y="1714"/>
                  </a:lnTo>
                  <a:lnTo>
                    <a:pt x="14649" y="1996"/>
                  </a:lnTo>
                  <a:lnTo>
                    <a:pt x="14698" y="2299"/>
                  </a:lnTo>
                  <a:lnTo>
                    <a:pt x="14762" y="2630"/>
                  </a:lnTo>
                  <a:lnTo>
                    <a:pt x="14818" y="2983"/>
                  </a:lnTo>
                  <a:lnTo>
                    <a:pt x="14881" y="3349"/>
                  </a:lnTo>
                  <a:lnTo>
                    <a:pt x="14952" y="3730"/>
                  </a:lnTo>
                  <a:lnTo>
                    <a:pt x="15022" y="4132"/>
                  </a:lnTo>
                  <a:lnTo>
                    <a:pt x="15163" y="4949"/>
                  </a:lnTo>
                  <a:lnTo>
                    <a:pt x="15459" y="6641"/>
                  </a:lnTo>
                  <a:lnTo>
                    <a:pt x="15600" y="7473"/>
                  </a:lnTo>
                  <a:lnTo>
                    <a:pt x="15671" y="7882"/>
                  </a:lnTo>
                  <a:lnTo>
                    <a:pt x="15741" y="8270"/>
                  </a:lnTo>
                  <a:lnTo>
                    <a:pt x="15805" y="8650"/>
                  </a:lnTo>
                  <a:lnTo>
                    <a:pt x="15868" y="9017"/>
                  </a:lnTo>
                  <a:lnTo>
                    <a:pt x="15932" y="9362"/>
                  </a:lnTo>
                  <a:lnTo>
                    <a:pt x="15988" y="9687"/>
                  </a:lnTo>
                  <a:lnTo>
                    <a:pt x="16037" y="9990"/>
                  </a:lnTo>
                  <a:lnTo>
                    <a:pt x="16087" y="10265"/>
                  </a:lnTo>
                  <a:lnTo>
                    <a:pt x="16129" y="10518"/>
                  </a:lnTo>
                  <a:lnTo>
                    <a:pt x="16164" y="10737"/>
                  </a:lnTo>
                  <a:lnTo>
                    <a:pt x="16207" y="10977"/>
                  </a:lnTo>
                  <a:lnTo>
                    <a:pt x="16242" y="11195"/>
                  </a:lnTo>
                  <a:lnTo>
                    <a:pt x="16277" y="11392"/>
                  </a:lnTo>
                  <a:lnTo>
                    <a:pt x="16312" y="11569"/>
                  </a:lnTo>
                  <a:lnTo>
                    <a:pt x="16341" y="11717"/>
                  </a:lnTo>
                  <a:lnTo>
                    <a:pt x="16362" y="11830"/>
                  </a:lnTo>
                  <a:lnTo>
                    <a:pt x="16383" y="11907"/>
                  </a:lnTo>
                  <a:lnTo>
                    <a:pt x="16383" y="11928"/>
                  </a:lnTo>
                  <a:lnTo>
                    <a:pt x="16390" y="11935"/>
                  </a:lnTo>
                  <a:lnTo>
                    <a:pt x="16397" y="11935"/>
                  </a:lnTo>
                  <a:lnTo>
                    <a:pt x="16404" y="11921"/>
                  </a:lnTo>
                  <a:lnTo>
                    <a:pt x="16432" y="11865"/>
                  </a:lnTo>
                  <a:lnTo>
                    <a:pt x="16475" y="11773"/>
                  </a:lnTo>
                  <a:lnTo>
                    <a:pt x="16531" y="11653"/>
                  </a:lnTo>
                  <a:lnTo>
                    <a:pt x="16594" y="11505"/>
                  </a:lnTo>
                  <a:lnTo>
                    <a:pt x="16658" y="11336"/>
                  </a:lnTo>
                  <a:lnTo>
                    <a:pt x="16735" y="11139"/>
                  </a:lnTo>
                  <a:lnTo>
                    <a:pt x="16813" y="10934"/>
                  </a:lnTo>
                  <a:lnTo>
                    <a:pt x="16855" y="10814"/>
                  </a:lnTo>
                  <a:lnTo>
                    <a:pt x="16912" y="10666"/>
                  </a:lnTo>
                  <a:lnTo>
                    <a:pt x="16982" y="10483"/>
                  </a:lnTo>
                  <a:lnTo>
                    <a:pt x="17060" y="10286"/>
                  </a:lnTo>
                  <a:lnTo>
                    <a:pt x="17144" y="10060"/>
                  </a:lnTo>
                  <a:lnTo>
                    <a:pt x="17236" y="9813"/>
                  </a:lnTo>
                  <a:lnTo>
                    <a:pt x="17335" y="9553"/>
                  </a:lnTo>
                  <a:lnTo>
                    <a:pt x="17440" y="9271"/>
                  </a:lnTo>
                  <a:lnTo>
                    <a:pt x="17553" y="8975"/>
                  </a:lnTo>
                  <a:lnTo>
                    <a:pt x="17666" y="8671"/>
                  </a:lnTo>
                  <a:lnTo>
                    <a:pt x="17913" y="8030"/>
                  </a:lnTo>
                  <a:lnTo>
                    <a:pt x="18413" y="6712"/>
                  </a:lnTo>
                  <a:lnTo>
                    <a:pt x="18674" y="6035"/>
                  </a:lnTo>
                  <a:lnTo>
                    <a:pt x="18935" y="5344"/>
                  </a:lnTo>
                  <a:lnTo>
                    <a:pt x="19203" y="4660"/>
                  </a:lnTo>
                  <a:lnTo>
                    <a:pt x="19456" y="3998"/>
                  </a:lnTo>
                  <a:lnTo>
                    <a:pt x="19576" y="3680"/>
                  </a:lnTo>
                  <a:lnTo>
                    <a:pt x="19689" y="3377"/>
                  </a:lnTo>
                  <a:lnTo>
                    <a:pt x="19802" y="3088"/>
                  </a:lnTo>
                  <a:lnTo>
                    <a:pt x="19901" y="2813"/>
                  </a:lnTo>
                  <a:lnTo>
                    <a:pt x="19999" y="2567"/>
                  </a:lnTo>
                  <a:lnTo>
                    <a:pt x="20084" y="2334"/>
                  </a:lnTo>
                  <a:lnTo>
                    <a:pt x="20161" y="2137"/>
                  </a:lnTo>
                  <a:lnTo>
                    <a:pt x="20225" y="1960"/>
                  </a:lnTo>
                  <a:lnTo>
                    <a:pt x="20817" y="402"/>
                  </a:lnTo>
                  <a:lnTo>
                    <a:pt x="22981" y="402"/>
                  </a:lnTo>
                  <a:lnTo>
                    <a:pt x="23411" y="402"/>
                  </a:lnTo>
                  <a:lnTo>
                    <a:pt x="23813" y="410"/>
                  </a:lnTo>
                  <a:lnTo>
                    <a:pt x="24003" y="410"/>
                  </a:lnTo>
                  <a:lnTo>
                    <a:pt x="24180" y="410"/>
                  </a:lnTo>
                  <a:lnTo>
                    <a:pt x="24349" y="417"/>
                  </a:lnTo>
                  <a:lnTo>
                    <a:pt x="24504" y="417"/>
                  </a:lnTo>
                  <a:lnTo>
                    <a:pt x="24638" y="424"/>
                  </a:lnTo>
                  <a:lnTo>
                    <a:pt x="24765" y="424"/>
                  </a:lnTo>
                  <a:lnTo>
                    <a:pt x="24877" y="431"/>
                  </a:lnTo>
                  <a:lnTo>
                    <a:pt x="24969" y="438"/>
                  </a:lnTo>
                  <a:lnTo>
                    <a:pt x="25040" y="438"/>
                  </a:lnTo>
                  <a:lnTo>
                    <a:pt x="25096" y="445"/>
                  </a:lnTo>
                  <a:lnTo>
                    <a:pt x="25124" y="445"/>
                  </a:lnTo>
                  <a:lnTo>
                    <a:pt x="25138" y="452"/>
                  </a:lnTo>
                  <a:lnTo>
                    <a:pt x="25131" y="466"/>
                  </a:lnTo>
                  <a:lnTo>
                    <a:pt x="25117" y="508"/>
                  </a:lnTo>
                  <a:lnTo>
                    <a:pt x="25096" y="565"/>
                  </a:lnTo>
                  <a:lnTo>
                    <a:pt x="25061" y="656"/>
                  </a:lnTo>
                  <a:lnTo>
                    <a:pt x="25018" y="762"/>
                  </a:lnTo>
                  <a:lnTo>
                    <a:pt x="24969" y="896"/>
                  </a:lnTo>
                  <a:lnTo>
                    <a:pt x="24899" y="1051"/>
                  </a:lnTo>
                  <a:lnTo>
                    <a:pt x="24828" y="1234"/>
                  </a:lnTo>
                  <a:lnTo>
                    <a:pt x="24743" y="1446"/>
                  </a:lnTo>
                  <a:lnTo>
                    <a:pt x="24645" y="1678"/>
                  </a:lnTo>
                  <a:lnTo>
                    <a:pt x="24539" y="1946"/>
                  </a:lnTo>
                  <a:lnTo>
                    <a:pt x="24419" y="2235"/>
                  </a:lnTo>
                  <a:lnTo>
                    <a:pt x="24285" y="2553"/>
                  </a:lnTo>
                  <a:lnTo>
                    <a:pt x="24144" y="2898"/>
                  </a:lnTo>
                  <a:lnTo>
                    <a:pt x="23989" y="3272"/>
                  </a:lnTo>
                  <a:lnTo>
                    <a:pt x="23820" y="3680"/>
                  </a:lnTo>
                  <a:lnTo>
                    <a:pt x="23644" y="4110"/>
                  </a:lnTo>
                  <a:lnTo>
                    <a:pt x="23453" y="4583"/>
                  </a:lnTo>
                  <a:lnTo>
                    <a:pt x="23249" y="5076"/>
                  </a:lnTo>
                  <a:lnTo>
                    <a:pt x="23030" y="5605"/>
                  </a:lnTo>
                  <a:lnTo>
                    <a:pt x="22798" y="6162"/>
                  </a:lnTo>
                  <a:lnTo>
                    <a:pt x="22551" y="6761"/>
                  </a:lnTo>
                  <a:lnTo>
                    <a:pt x="22290" y="7381"/>
                  </a:lnTo>
                  <a:lnTo>
                    <a:pt x="22015" y="8044"/>
                  </a:lnTo>
                  <a:lnTo>
                    <a:pt x="21733" y="8735"/>
                  </a:lnTo>
                  <a:lnTo>
                    <a:pt x="21430" y="9468"/>
                  </a:lnTo>
                  <a:lnTo>
                    <a:pt x="21113" y="10229"/>
                  </a:lnTo>
                  <a:lnTo>
                    <a:pt x="20782" y="11026"/>
                  </a:lnTo>
                  <a:lnTo>
                    <a:pt x="20436" y="11865"/>
                  </a:lnTo>
                  <a:lnTo>
                    <a:pt x="20077" y="12739"/>
                  </a:lnTo>
                  <a:lnTo>
                    <a:pt x="19703" y="13648"/>
                  </a:lnTo>
                  <a:lnTo>
                    <a:pt x="19308" y="14593"/>
                  </a:lnTo>
                  <a:lnTo>
                    <a:pt x="17736" y="18400"/>
                  </a:lnTo>
                  <a:lnTo>
                    <a:pt x="15727" y="18421"/>
                  </a:lnTo>
                  <a:lnTo>
                    <a:pt x="13718" y="18435"/>
                  </a:lnTo>
                  <a:lnTo>
                    <a:pt x="13669" y="18216"/>
                  </a:lnTo>
                  <a:lnTo>
                    <a:pt x="13662" y="18174"/>
                  </a:lnTo>
                  <a:lnTo>
                    <a:pt x="13648" y="18103"/>
                  </a:lnTo>
                  <a:lnTo>
                    <a:pt x="13627" y="18012"/>
                  </a:lnTo>
                  <a:lnTo>
                    <a:pt x="13605" y="17899"/>
                  </a:lnTo>
                  <a:lnTo>
                    <a:pt x="13584" y="17772"/>
                  </a:lnTo>
                  <a:lnTo>
                    <a:pt x="13556" y="17624"/>
                  </a:lnTo>
                  <a:lnTo>
                    <a:pt x="13521" y="17455"/>
                  </a:lnTo>
                  <a:lnTo>
                    <a:pt x="13486" y="17272"/>
                  </a:lnTo>
                  <a:lnTo>
                    <a:pt x="13450" y="17081"/>
                  </a:lnTo>
                  <a:lnTo>
                    <a:pt x="13408" y="16877"/>
                  </a:lnTo>
                  <a:lnTo>
                    <a:pt x="13331" y="16433"/>
                  </a:lnTo>
                  <a:lnTo>
                    <a:pt x="13239" y="15960"/>
                  </a:lnTo>
                  <a:lnTo>
                    <a:pt x="13147" y="15474"/>
                  </a:lnTo>
                  <a:lnTo>
                    <a:pt x="13056" y="14981"/>
                  </a:lnTo>
                  <a:lnTo>
                    <a:pt x="12964" y="14494"/>
                  </a:lnTo>
                  <a:lnTo>
                    <a:pt x="12872" y="14022"/>
                  </a:lnTo>
                  <a:lnTo>
                    <a:pt x="12795" y="13592"/>
                  </a:lnTo>
                  <a:lnTo>
                    <a:pt x="12752" y="13387"/>
                  </a:lnTo>
                  <a:lnTo>
                    <a:pt x="12724" y="13197"/>
                  </a:lnTo>
                  <a:lnTo>
                    <a:pt x="12689" y="13021"/>
                  </a:lnTo>
                  <a:lnTo>
                    <a:pt x="12661" y="12866"/>
                  </a:lnTo>
                  <a:lnTo>
                    <a:pt x="12633" y="12725"/>
                  </a:lnTo>
                  <a:lnTo>
                    <a:pt x="12611" y="12598"/>
                  </a:lnTo>
                  <a:lnTo>
                    <a:pt x="12590" y="12499"/>
                  </a:lnTo>
                  <a:lnTo>
                    <a:pt x="12576" y="12415"/>
                  </a:lnTo>
                  <a:lnTo>
                    <a:pt x="12562" y="12337"/>
                  </a:lnTo>
                  <a:lnTo>
                    <a:pt x="12541" y="12231"/>
                  </a:lnTo>
                  <a:lnTo>
                    <a:pt x="12520" y="12112"/>
                  </a:lnTo>
                  <a:lnTo>
                    <a:pt x="12499" y="11971"/>
                  </a:lnTo>
                  <a:lnTo>
                    <a:pt x="12463" y="11808"/>
                  </a:lnTo>
                  <a:lnTo>
                    <a:pt x="12435" y="11632"/>
                  </a:lnTo>
                  <a:lnTo>
                    <a:pt x="12400" y="11442"/>
                  </a:lnTo>
                  <a:lnTo>
                    <a:pt x="12365" y="11237"/>
                  </a:lnTo>
                  <a:lnTo>
                    <a:pt x="12322" y="11019"/>
                  </a:lnTo>
                  <a:lnTo>
                    <a:pt x="12280" y="10793"/>
                  </a:lnTo>
                  <a:lnTo>
                    <a:pt x="12189" y="10314"/>
                  </a:lnTo>
                  <a:lnTo>
                    <a:pt x="12097" y="9813"/>
                  </a:lnTo>
                  <a:lnTo>
                    <a:pt x="11998" y="9306"/>
                  </a:lnTo>
                  <a:lnTo>
                    <a:pt x="11907" y="8812"/>
                  </a:lnTo>
                  <a:lnTo>
                    <a:pt x="11815" y="8347"/>
                  </a:lnTo>
                  <a:lnTo>
                    <a:pt x="11780" y="8129"/>
                  </a:lnTo>
                  <a:lnTo>
                    <a:pt x="11737" y="7924"/>
                  </a:lnTo>
                  <a:lnTo>
                    <a:pt x="11702" y="7734"/>
                  </a:lnTo>
                  <a:lnTo>
                    <a:pt x="11674" y="7551"/>
                  </a:lnTo>
                  <a:lnTo>
                    <a:pt x="11639" y="7388"/>
                  </a:lnTo>
                  <a:lnTo>
                    <a:pt x="11618" y="7240"/>
                  </a:lnTo>
                  <a:lnTo>
                    <a:pt x="11596" y="7106"/>
                  </a:lnTo>
                  <a:lnTo>
                    <a:pt x="11575" y="6994"/>
                  </a:lnTo>
                  <a:lnTo>
                    <a:pt x="11561" y="6902"/>
                  </a:lnTo>
                  <a:lnTo>
                    <a:pt x="11547" y="6839"/>
                  </a:lnTo>
                  <a:lnTo>
                    <a:pt x="11540" y="6789"/>
                  </a:lnTo>
                  <a:lnTo>
                    <a:pt x="11540" y="6768"/>
                  </a:lnTo>
                  <a:lnTo>
                    <a:pt x="11540" y="6740"/>
                  </a:lnTo>
                  <a:lnTo>
                    <a:pt x="11533" y="6726"/>
                  </a:lnTo>
                  <a:lnTo>
                    <a:pt x="11519" y="6726"/>
                  </a:lnTo>
                  <a:lnTo>
                    <a:pt x="11491" y="6754"/>
                  </a:lnTo>
                  <a:lnTo>
                    <a:pt x="11455" y="6810"/>
                  </a:lnTo>
                  <a:lnTo>
                    <a:pt x="11406" y="6902"/>
                  </a:lnTo>
                  <a:lnTo>
                    <a:pt x="11371" y="6958"/>
                  </a:lnTo>
                  <a:lnTo>
                    <a:pt x="11336" y="7029"/>
                  </a:lnTo>
                  <a:lnTo>
                    <a:pt x="11300" y="7106"/>
                  </a:lnTo>
                  <a:lnTo>
                    <a:pt x="11251" y="7198"/>
                  </a:lnTo>
                  <a:lnTo>
                    <a:pt x="11202" y="7297"/>
                  </a:lnTo>
                  <a:lnTo>
                    <a:pt x="11145" y="7410"/>
                  </a:lnTo>
                  <a:lnTo>
                    <a:pt x="11082" y="7536"/>
                  </a:lnTo>
                  <a:lnTo>
                    <a:pt x="11011" y="7677"/>
                  </a:lnTo>
                  <a:lnTo>
                    <a:pt x="10941" y="7833"/>
                  </a:lnTo>
                  <a:lnTo>
                    <a:pt x="10856" y="8002"/>
                  </a:lnTo>
                  <a:lnTo>
                    <a:pt x="10772" y="8185"/>
                  </a:lnTo>
                  <a:lnTo>
                    <a:pt x="10673" y="8382"/>
                  </a:lnTo>
                  <a:lnTo>
                    <a:pt x="10574" y="8594"/>
                  </a:lnTo>
                  <a:lnTo>
                    <a:pt x="10461" y="8827"/>
                  </a:lnTo>
                  <a:lnTo>
                    <a:pt x="10342" y="9073"/>
                  </a:lnTo>
                  <a:lnTo>
                    <a:pt x="10215" y="9341"/>
                  </a:lnTo>
                  <a:lnTo>
                    <a:pt x="10081" y="9623"/>
                  </a:lnTo>
                  <a:lnTo>
                    <a:pt x="9933" y="9926"/>
                  </a:lnTo>
                  <a:lnTo>
                    <a:pt x="9778" y="10250"/>
                  </a:lnTo>
                  <a:lnTo>
                    <a:pt x="9616" y="10596"/>
                  </a:lnTo>
                  <a:lnTo>
                    <a:pt x="9517" y="10807"/>
                  </a:lnTo>
                  <a:lnTo>
                    <a:pt x="9404" y="11033"/>
                  </a:lnTo>
                  <a:lnTo>
                    <a:pt x="9291" y="11280"/>
                  </a:lnTo>
                  <a:lnTo>
                    <a:pt x="9164" y="11533"/>
                  </a:lnTo>
                  <a:lnTo>
                    <a:pt x="8911" y="12076"/>
                  </a:lnTo>
                  <a:lnTo>
                    <a:pt x="8643" y="12633"/>
                  </a:lnTo>
                  <a:lnTo>
                    <a:pt x="8368" y="13197"/>
                  </a:lnTo>
                  <a:lnTo>
                    <a:pt x="8107" y="13747"/>
                  </a:lnTo>
                  <a:lnTo>
                    <a:pt x="7980" y="14008"/>
                  </a:lnTo>
                  <a:lnTo>
                    <a:pt x="7860" y="14255"/>
                  </a:lnTo>
                  <a:lnTo>
                    <a:pt x="7747" y="14487"/>
                  </a:lnTo>
                  <a:lnTo>
                    <a:pt x="7642" y="14706"/>
                  </a:lnTo>
                  <a:lnTo>
                    <a:pt x="7606" y="14783"/>
                  </a:lnTo>
                  <a:lnTo>
                    <a:pt x="7564" y="14875"/>
                  </a:lnTo>
                  <a:lnTo>
                    <a:pt x="7515" y="14981"/>
                  </a:lnTo>
                  <a:lnTo>
                    <a:pt x="7458" y="15093"/>
                  </a:lnTo>
                  <a:lnTo>
                    <a:pt x="7339" y="15347"/>
                  </a:lnTo>
                  <a:lnTo>
                    <a:pt x="7205" y="15636"/>
                  </a:lnTo>
                  <a:lnTo>
                    <a:pt x="7057" y="15939"/>
                  </a:lnTo>
                  <a:lnTo>
                    <a:pt x="6909" y="16264"/>
                  </a:lnTo>
                  <a:lnTo>
                    <a:pt x="6605" y="16898"/>
                  </a:lnTo>
                  <a:lnTo>
                    <a:pt x="5886" y="18400"/>
                  </a:lnTo>
                  <a:lnTo>
                    <a:pt x="3962" y="18421"/>
                  </a:lnTo>
                  <a:lnTo>
                    <a:pt x="2052" y="18442"/>
                  </a:lnTo>
                  <a:lnTo>
                    <a:pt x="1946" y="17610"/>
                  </a:lnTo>
                  <a:close/>
                  <a:moveTo>
                    <a:pt x="25004" y="18174"/>
                  </a:moveTo>
                  <a:lnTo>
                    <a:pt x="25011" y="18153"/>
                  </a:lnTo>
                  <a:lnTo>
                    <a:pt x="25011" y="18111"/>
                  </a:lnTo>
                  <a:lnTo>
                    <a:pt x="25025" y="18054"/>
                  </a:lnTo>
                  <a:lnTo>
                    <a:pt x="25032" y="17984"/>
                  </a:lnTo>
                  <a:lnTo>
                    <a:pt x="25047" y="17906"/>
                  </a:lnTo>
                  <a:lnTo>
                    <a:pt x="25061" y="17807"/>
                  </a:lnTo>
                  <a:lnTo>
                    <a:pt x="25075" y="17695"/>
                  </a:lnTo>
                  <a:lnTo>
                    <a:pt x="25096" y="17568"/>
                  </a:lnTo>
                  <a:lnTo>
                    <a:pt x="25117" y="17434"/>
                  </a:lnTo>
                  <a:lnTo>
                    <a:pt x="25138" y="17286"/>
                  </a:lnTo>
                  <a:lnTo>
                    <a:pt x="25159" y="17131"/>
                  </a:lnTo>
                  <a:lnTo>
                    <a:pt x="25188" y="16961"/>
                  </a:lnTo>
                  <a:lnTo>
                    <a:pt x="25244" y="16588"/>
                  </a:lnTo>
                  <a:lnTo>
                    <a:pt x="25300" y="16186"/>
                  </a:lnTo>
                  <a:lnTo>
                    <a:pt x="25364" y="15749"/>
                  </a:lnTo>
                  <a:lnTo>
                    <a:pt x="25434" y="15284"/>
                  </a:lnTo>
                  <a:lnTo>
                    <a:pt x="25505" y="14790"/>
                  </a:lnTo>
                  <a:lnTo>
                    <a:pt x="25575" y="14283"/>
                  </a:lnTo>
                  <a:lnTo>
                    <a:pt x="25653" y="13761"/>
                  </a:lnTo>
                  <a:lnTo>
                    <a:pt x="25730" y="13218"/>
                  </a:lnTo>
                  <a:lnTo>
                    <a:pt x="25885" y="12133"/>
                  </a:lnTo>
                  <a:lnTo>
                    <a:pt x="26048" y="11040"/>
                  </a:lnTo>
                  <a:lnTo>
                    <a:pt x="26125" y="10504"/>
                  </a:lnTo>
                  <a:lnTo>
                    <a:pt x="26196" y="9990"/>
                  </a:lnTo>
                  <a:lnTo>
                    <a:pt x="26266" y="9482"/>
                  </a:lnTo>
                  <a:lnTo>
                    <a:pt x="26337" y="9003"/>
                  </a:lnTo>
                  <a:lnTo>
                    <a:pt x="26400" y="8545"/>
                  </a:lnTo>
                  <a:lnTo>
                    <a:pt x="26464" y="8122"/>
                  </a:lnTo>
                  <a:lnTo>
                    <a:pt x="26520" y="7727"/>
                  </a:lnTo>
                  <a:lnTo>
                    <a:pt x="26569" y="7374"/>
                  </a:lnTo>
                  <a:lnTo>
                    <a:pt x="26597" y="7212"/>
                  </a:lnTo>
                  <a:lnTo>
                    <a:pt x="26619" y="7064"/>
                  </a:lnTo>
                  <a:lnTo>
                    <a:pt x="26633" y="6923"/>
                  </a:lnTo>
                  <a:lnTo>
                    <a:pt x="26654" y="6796"/>
                  </a:lnTo>
                  <a:lnTo>
                    <a:pt x="26668" y="6683"/>
                  </a:lnTo>
                  <a:lnTo>
                    <a:pt x="26682" y="6578"/>
                  </a:lnTo>
                  <a:lnTo>
                    <a:pt x="26696" y="6493"/>
                  </a:lnTo>
                  <a:lnTo>
                    <a:pt x="26703" y="6416"/>
                  </a:lnTo>
                  <a:lnTo>
                    <a:pt x="26710" y="6359"/>
                  </a:lnTo>
                  <a:lnTo>
                    <a:pt x="26717" y="6317"/>
                  </a:lnTo>
                  <a:lnTo>
                    <a:pt x="26724" y="6289"/>
                  </a:lnTo>
                  <a:lnTo>
                    <a:pt x="26724" y="6275"/>
                  </a:lnTo>
                  <a:lnTo>
                    <a:pt x="26731" y="6268"/>
                  </a:lnTo>
                  <a:lnTo>
                    <a:pt x="26760" y="6268"/>
                  </a:lnTo>
                  <a:lnTo>
                    <a:pt x="26802" y="6261"/>
                  </a:lnTo>
                  <a:lnTo>
                    <a:pt x="26865" y="6253"/>
                  </a:lnTo>
                  <a:lnTo>
                    <a:pt x="26936" y="6253"/>
                  </a:lnTo>
                  <a:lnTo>
                    <a:pt x="27027" y="6246"/>
                  </a:lnTo>
                  <a:lnTo>
                    <a:pt x="27126" y="6239"/>
                  </a:lnTo>
                  <a:lnTo>
                    <a:pt x="27239" y="6239"/>
                  </a:lnTo>
                  <a:lnTo>
                    <a:pt x="27366" y="6239"/>
                  </a:lnTo>
                  <a:lnTo>
                    <a:pt x="27500" y="6232"/>
                  </a:lnTo>
                  <a:lnTo>
                    <a:pt x="27796" y="6232"/>
                  </a:lnTo>
                  <a:lnTo>
                    <a:pt x="28120" y="6225"/>
                  </a:lnTo>
                  <a:lnTo>
                    <a:pt x="28473" y="6225"/>
                  </a:lnTo>
                  <a:lnTo>
                    <a:pt x="30228" y="6225"/>
                  </a:lnTo>
                  <a:lnTo>
                    <a:pt x="30228" y="6416"/>
                  </a:lnTo>
                  <a:lnTo>
                    <a:pt x="30228" y="6444"/>
                  </a:lnTo>
                  <a:lnTo>
                    <a:pt x="30221" y="6493"/>
                  </a:lnTo>
                  <a:lnTo>
                    <a:pt x="30214" y="6564"/>
                  </a:lnTo>
                  <a:lnTo>
                    <a:pt x="30207" y="6648"/>
                  </a:lnTo>
                  <a:lnTo>
                    <a:pt x="30193" y="6747"/>
                  </a:lnTo>
                  <a:lnTo>
                    <a:pt x="30179" y="6860"/>
                  </a:lnTo>
                  <a:lnTo>
                    <a:pt x="30157" y="6987"/>
                  </a:lnTo>
                  <a:lnTo>
                    <a:pt x="30143" y="7128"/>
                  </a:lnTo>
                  <a:lnTo>
                    <a:pt x="30122" y="7283"/>
                  </a:lnTo>
                  <a:lnTo>
                    <a:pt x="30094" y="7445"/>
                  </a:lnTo>
                  <a:lnTo>
                    <a:pt x="30045" y="7797"/>
                  </a:lnTo>
                  <a:lnTo>
                    <a:pt x="29988" y="8178"/>
                  </a:lnTo>
                  <a:lnTo>
                    <a:pt x="29932" y="8580"/>
                  </a:lnTo>
                  <a:lnTo>
                    <a:pt x="29904" y="8798"/>
                  </a:lnTo>
                  <a:lnTo>
                    <a:pt x="29861" y="9045"/>
                  </a:lnTo>
                  <a:lnTo>
                    <a:pt x="29826" y="9327"/>
                  </a:lnTo>
                  <a:lnTo>
                    <a:pt x="29784" y="9623"/>
                  </a:lnTo>
                  <a:lnTo>
                    <a:pt x="29734" y="9947"/>
                  </a:lnTo>
                  <a:lnTo>
                    <a:pt x="29685" y="10286"/>
                  </a:lnTo>
                  <a:lnTo>
                    <a:pt x="29636" y="10638"/>
                  </a:lnTo>
                  <a:lnTo>
                    <a:pt x="29579" y="11005"/>
                  </a:lnTo>
                  <a:lnTo>
                    <a:pt x="29474" y="11766"/>
                  </a:lnTo>
                  <a:lnTo>
                    <a:pt x="29354" y="12549"/>
                  </a:lnTo>
                  <a:lnTo>
                    <a:pt x="29241" y="13324"/>
                  </a:lnTo>
                  <a:lnTo>
                    <a:pt x="29192" y="13705"/>
                  </a:lnTo>
                  <a:lnTo>
                    <a:pt x="29135" y="14071"/>
                  </a:lnTo>
                  <a:lnTo>
                    <a:pt x="29037" y="14783"/>
                  </a:lnTo>
                  <a:lnTo>
                    <a:pt x="28987" y="15129"/>
                  </a:lnTo>
                  <a:lnTo>
                    <a:pt x="28938" y="15467"/>
                  </a:lnTo>
                  <a:lnTo>
                    <a:pt x="28896" y="15791"/>
                  </a:lnTo>
                  <a:lnTo>
                    <a:pt x="28846" y="16101"/>
                  </a:lnTo>
                  <a:lnTo>
                    <a:pt x="28804" y="16398"/>
                  </a:lnTo>
                  <a:lnTo>
                    <a:pt x="28769" y="16672"/>
                  </a:lnTo>
                  <a:lnTo>
                    <a:pt x="28733" y="16926"/>
                  </a:lnTo>
                  <a:lnTo>
                    <a:pt x="28698" y="17159"/>
                  </a:lnTo>
                  <a:lnTo>
                    <a:pt x="28663" y="17370"/>
                  </a:lnTo>
                  <a:lnTo>
                    <a:pt x="28642" y="17554"/>
                  </a:lnTo>
                  <a:lnTo>
                    <a:pt x="28621" y="17709"/>
                  </a:lnTo>
                  <a:lnTo>
                    <a:pt x="28599" y="17836"/>
                  </a:lnTo>
                  <a:lnTo>
                    <a:pt x="28585" y="17927"/>
                  </a:lnTo>
                  <a:lnTo>
                    <a:pt x="28578" y="17991"/>
                  </a:lnTo>
                  <a:lnTo>
                    <a:pt x="28515" y="18400"/>
                  </a:lnTo>
                  <a:lnTo>
                    <a:pt x="26738" y="18421"/>
                  </a:lnTo>
                  <a:lnTo>
                    <a:pt x="24955" y="18442"/>
                  </a:lnTo>
                  <a:lnTo>
                    <a:pt x="25004" y="18174"/>
                  </a:lnTo>
                  <a:close/>
                  <a:moveTo>
                    <a:pt x="32223" y="18322"/>
                  </a:moveTo>
                  <a:lnTo>
                    <a:pt x="32223" y="18301"/>
                  </a:lnTo>
                  <a:lnTo>
                    <a:pt x="32230" y="18266"/>
                  </a:lnTo>
                  <a:lnTo>
                    <a:pt x="32230" y="18223"/>
                  </a:lnTo>
                  <a:lnTo>
                    <a:pt x="32237" y="18167"/>
                  </a:lnTo>
                  <a:lnTo>
                    <a:pt x="32258" y="18019"/>
                  </a:lnTo>
                  <a:lnTo>
                    <a:pt x="32286" y="17836"/>
                  </a:lnTo>
                  <a:lnTo>
                    <a:pt x="32314" y="17624"/>
                  </a:lnTo>
                  <a:lnTo>
                    <a:pt x="32357" y="17384"/>
                  </a:lnTo>
                  <a:lnTo>
                    <a:pt x="32392" y="17117"/>
                  </a:lnTo>
                  <a:lnTo>
                    <a:pt x="32434" y="16842"/>
                  </a:lnTo>
                  <a:lnTo>
                    <a:pt x="32455" y="16694"/>
                  </a:lnTo>
                  <a:lnTo>
                    <a:pt x="32484" y="16517"/>
                  </a:lnTo>
                  <a:lnTo>
                    <a:pt x="32512" y="16334"/>
                  </a:lnTo>
                  <a:lnTo>
                    <a:pt x="32540" y="16123"/>
                  </a:lnTo>
                  <a:lnTo>
                    <a:pt x="32575" y="15904"/>
                  </a:lnTo>
                  <a:lnTo>
                    <a:pt x="32604" y="15679"/>
                  </a:lnTo>
                  <a:lnTo>
                    <a:pt x="32674" y="15185"/>
                  </a:lnTo>
                  <a:lnTo>
                    <a:pt x="32752" y="14663"/>
                  </a:lnTo>
                  <a:lnTo>
                    <a:pt x="32829" y="14135"/>
                  </a:lnTo>
                  <a:lnTo>
                    <a:pt x="32907" y="13613"/>
                  </a:lnTo>
                  <a:lnTo>
                    <a:pt x="32977" y="13105"/>
                  </a:lnTo>
                  <a:lnTo>
                    <a:pt x="33118" y="12112"/>
                  </a:lnTo>
                  <a:lnTo>
                    <a:pt x="33189" y="11625"/>
                  </a:lnTo>
                  <a:lnTo>
                    <a:pt x="33252" y="11167"/>
                  </a:lnTo>
                  <a:lnTo>
                    <a:pt x="33280" y="10948"/>
                  </a:lnTo>
                  <a:lnTo>
                    <a:pt x="33315" y="10744"/>
                  </a:lnTo>
                  <a:lnTo>
                    <a:pt x="33337" y="10554"/>
                  </a:lnTo>
                  <a:lnTo>
                    <a:pt x="33365" y="10377"/>
                  </a:lnTo>
                  <a:lnTo>
                    <a:pt x="33386" y="10222"/>
                  </a:lnTo>
                  <a:lnTo>
                    <a:pt x="33407" y="10081"/>
                  </a:lnTo>
                  <a:lnTo>
                    <a:pt x="33428" y="9961"/>
                  </a:lnTo>
                  <a:lnTo>
                    <a:pt x="33442" y="9863"/>
                  </a:lnTo>
                  <a:lnTo>
                    <a:pt x="33471" y="9665"/>
                  </a:lnTo>
                  <a:lnTo>
                    <a:pt x="33506" y="9440"/>
                  </a:lnTo>
                  <a:lnTo>
                    <a:pt x="33541" y="9179"/>
                  </a:lnTo>
                  <a:lnTo>
                    <a:pt x="33576" y="8904"/>
                  </a:lnTo>
                  <a:lnTo>
                    <a:pt x="33661" y="8340"/>
                  </a:lnTo>
                  <a:lnTo>
                    <a:pt x="33696" y="8058"/>
                  </a:lnTo>
                  <a:lnTo>
                    <a:pt x="33731" y="7797"/>
                  </a:lnTo>
                  <a:lnTo>
                    <a:pt x="33767" y="7551"/>
                  </a:lnTo>
                  <a:lnTo>
                    <a:pt x="33802" y="7318"/>
                  </a:lnTo>
                  <a:lnTo>
                    <a:pt x="33837" y="7092"/>
                  </a:lnTo>
                  <a:lnTo>
                    <a:pt x="33865" y="6895"/>
                  </a:lnTo>
                  <a:lnTo>
                    <a:pt x="33894" y="6719"/>
                  </a:lnTo>
                  <a:lnTo>
                    <a:pt x="33915" y="6571"/>
                  </a:lnTo>
                  <a:lnTo>
                    <a:pt x="33929" y="6472"/>
                  </a:lnTo>
                  <a:lnTo>
                    <a:pt x="33936" y="6430"/>
                  </a:lnTo>
                  <a:lnTo>
                    <a:pt x="33943" y="6409"/>
                  </a:lnTo>
                  <a:lnTo>
                    <a:pt x="33957" y="6345"/>
                  </a:lnTo>
                  <a:lnTo>
                    <a:pt x="33992" y="6303"/>
                  </a:lnTo>
                  <a:lnTo>
                    <a:pt x="34020" y="6282"/>
                  </a:lnTo>
                  <a:lnTo>
                    <a:pt x="34063" y="6268"/>
                  </a:lnTo>
                  <a:lnTo>
                    <a:pt x="34119" y="6261"/>
                  </a:lnTo>
                  <a:lnTo>
                    <a:pt x="34183" y="6246"/>
                  </a:lnTo>
                  <a:lnTo>
                    <a:pt x="34274" y="6239"/>
                  </a:lnTo>
                  <a:lnTo>
                    <a:pt x="34380" y="6232"/>
                  </a:lnTo>
                  <a:lnTo>
                    <a:pt x="34514" y="6232"/>
                  </a:lnTo>
                  <a:lnTo>
                    <a:pt x="34669" y="6225"/>
                  </a:lnTo>
                  <a:lnTo>
                    <a:pt x="34859" y="6225"/>
                  </a:lnTo>
                  <a:lnTo>
                    <a:pt x="35071" y="6225"/>
                  </a:lnTo>
                  <a:lnTo>
                    <a:pt x="35325" y="6225"/>
                  </a:lnTo>
                  <a:lnTo>
                    <a:pt x="35607" y="6225"/>
                  </a:lnTo>
                  <a:lnTo>
                    <a:pt x="37235" y="6225"/>
                  </a:lnTo>
                  <a:lnTo>
                    <a:pt x="37235" y="6803"/>
                  </a:lnTo>
                  <a:lnTo>
                    <a:pt x="37235" y="7367"/>
                  </a:lnTo>
                  <a:lnTo>
                    <a:pt x="37658" y="6994"/>
                  </a:lnTo>
                  <a:lnTo>
                    <a:pt x="37982" y="6740"/>
                  </a:lnTo>
                  <a:lnTo>
                    <a:pt x="38335" y="6514"/>
                  </a:lnTo>
                  <a:lnTo>
                    <a:pt x="38708" y="6324"/>
                  </a:lnTo>
                  <a:lnTo>
                    <a:pt x="39096" y="6162"/>
                  </a:lnTo>
                  <a:lnTo>
                    <a:pt x="39505" y="6028"/>
                  </a:lnTo>
                  <a:lnTo>
                    <a:pt x="39914" y="5929"/>
                  </a:lnTo>
                  <a:lnTo>
                    <a:pt x="40337" y="5866"/>
                  </a:lnTo>
                  <a:lnTo>
                    <a:pt x="40760" y="5831"/>
                  </a:lnTo>
                  <a:lnTo>
                    <a:pt x="41176" y="5831"/>
                  </a:lnTo>
                  <a:lnTo>
                    <a:pt x="41591" y="5859"/>
                  </a:lnTo>
                  <a:lnTo>
                    <a:pt x="41993" y="5915"/>
                  </a:lnTo>
                  <a:lnTo>
                    <a:pt x="42381" y="6014"/>
                  </a:lnTo>
                  <a:lnTo>
                    <a:pt x="42748" y="6141"/>
                  </a:lnTo>
                  <a:lnTo>
                    <a:pt x="43093" y="6296"/>
                  </a:lnTo>
                  <a:lnTo>
                    <a:pt x="43255" y="6394"/>
                  </a:lnTo>
                  <a:lnTo>
                    <a:pt x="43410" y="6493"/>
                  </a:lnTo>
                  <a:lnTo>
                    <a:pt x="43558" y="6599"/>
                  </a:lnTo>
                  <a:lnTo>
                    <a:pt x="43699" y="6719"/>
                  </a:lnTo>
                  <a:lnTo>
                    <a:pt x="43819" y="6839"/>
                  </a:lnTo>
                  <a:lnTo>
                    <a:pt x="43939" y="6965"/>
                  </a:lnTo>
                  <a:lnTo>
                    <a:pt x="44052" y="7106"/>
                  </a:lnTo>
                  <a:lnTo>
                    <a:pt x="44157" y="7254"/>
                  </a:lnTo>
                  <a:lnTo>
                    <a:pt x="44256" y="7410"/>
                  </a:lnTo>
                  <a:lnTo>
                    <a:pt x="44348" y="7579"/>
                  </a:lnTo>
                  <a:lnTo>
                    <a:pt x="44510" y="7931"/>
                  </a:lnTo>
                  <a:lnTo>
                    <a:pt x="44644" y="8312"/>
                  </a:lnTo>
                  <a:lnTo>
                    <a:pt x="44743" y="8700"/>
                  </a:lnTo>
                  <a:lnTo>
                    <a:pt x="44806" y="9094"/>
                  </a:lnTo>
                  <a:lnTo>
                    <a:pt x="44827" y="9496"/>
                  </a:lnTo>
                  <a:lnTo>
                    <a:pt x="44827" y="9517"/>
                  </a:lnTo>
                  <a:lnTo>
                    <a:pt x="44827" y="9553"/>
                  </a:lnTo>
                  <a:lnTo>
                    <a:pt x="44820" y="9595"/>
                  </a:lnTo>
                  <a:lnTo>
                    <a:pt x="44813" y="9644"/>
                  </a:lnTo>
                  <a:lnTo>
                    <a:pt x="44799" y="9785"/>
                  </a:lnTo>
                  <a:lnTo>
                    <a:pt x="44778" y="9961"/>
                  </a:lnTo>
                  <a:lnTo>
                    <a:pt x="44757" y="10173"/>
                  </a:lnTo>
                  <a:lnTo>
                    <a:pt x="44728" y="10413"/>
                  </a:lnTo>
                  <a:lnTo>
                    <a:pt x="44693" y="10680"/>
                  </a:lnTo>
                  <a:lnTo>
                    <a:pt x="44651" y="10977"/>
                  </a:lnTo>
                  <a:lnTo>
                    <a:pt x="44609" y="11294"/>
                  </a:lnTo>
                  <a:lnTo>
                    <a:pt x="44566" y="11632"/>
                  </a:lnTo>
                  <a:lnTo>
                    <a:pt x="44517" y="11992"/>
                  </a:lnTo>
                  <a:lnTo>
                    <a:pt x="44468" y="12358"/>
                  </a:lnTo>
                  <a:lnTo>
                    <a:pt x="44369" y="13127"/>
                  </a:lnTo>
                  <a:lnTo>
                    <a:pt x="44256" y="13923"/>
                  </a:lnTo>
                  <a:lnTo>
                    <a:pt x="44150" y="14720"/>
                  </a:lnTo>
                  <a:lnTo>
                    <a:pt x="44038" y="15488"/>
                  </a:lnTo>
                  <a:lnTo>
                    <a:pt x="43988" y="15862"/>
                  </a:lnTo>
                  <a:lnTo>
                    <a:pt x="43939" y="16214"/>
                  </a:lnTo>
                  <a:lnTo>
                    <a:pt x="43890" y="16553"/>
                  </a:lnTo>
                  <a:lnTo>
                    <a:pt x="43847" y="16870"/>
                  </a:lnTo>
                  <a:lnTo>
                    <a:pt x="43798" y="17166"/>
                  </a:lnTo>
                  <a:lnTo>
                    <a:pt x="43763" y="17434"/>
                  </a:lnTo>
                  <a:lnTo>
                    <a:pt x="43727" y="17673"/>
                  </a:lnTo>
                  <a:lnTo>
                    <a:pt x="43692" y="17878"/>
                  </a:lnTo>
                  <a:lnTo>
                    <a:pt x="43664" y="18054"/>
                  </a:lnTo>
                  <a:lnTo>
                    <a:pt x="43643" y="18188"/>
                  </a:lnTo>
                  <a:lnTo>
                    <a:pt x="43636" y="18244"/>
                  </a:lnTo>
                  <a:lnTo>
                    <a:pt x="43629" y="18287"/>
                  </a:lnTo>
                  <a:lnTo>
                    <a:pt x="43622" y="18315"/>
                  </a:lnTo>
                  <a:lnTo>
                    <a:pt x="43615" y="18336"/>
                  </a:lnTo>
                  <a:lnTo>
                    <a:pt x="43608" y="18350"/>
                  </a:lnTo>
                  <a:lnTo>
                    <a:pt x="43586" y="18364"/>
                  </a:lnTo>
                  <a:lnTo>
                    <a:pt x="43551" y="18371"/>
                  </a:lnTo>
                  <a:lnTo>
                    <a:pt x="43509" y="18385"/>
                  </a:lnTo>
                  <a:lnTo>
                    <a:pt x="43452" y="18393"/>
                  </a:lnTo>
                  <a:lnTo>
                    <a:pt x="43382" y="18400"/>
                  </a:lnTo>
                  <a:lnTo>
                    <a:pt x="43297" y="18407"/>
                  </a:lnTo>
                  <a:lnTo>
                    <a:pt x="43206" y="18414"/>
                  </a:lnTo>
                  <a:lnTo>
                    <a:pt x="43093" y="18421"/>
                  </a:lnTo>
                  <a:lnTo>
                    <a:pt x="42959" y="18421"/>
                  </a:lnTo>
                  <a:lnTo>
                    <a:pt x="42811" y="18428"/>
                  </a:lnTo>
                  <a:lnTo>
                    <a:pt x="42649" y="18428"/>
                  </a:lnTo>
                  <a:lnTo>
                    <a:pt x="42466" y="18435"/>
                  </a:lnTo>
                  <a:lnTo>
                    <a:pt x="42268" y="18435"/>
                  </a:lnTo>
                  <a:lnTo>
                    <a:pt x="42043" y="18435"/>
                  </a:lnTo>
                  <a:lnTo>
                    <a:pt x="41803" y="18435"/>
                  </a:lnTo>
                  <a:lnTo>
                    <a:pt x="41443" y="18435"/>
                  </a:lnTo>
                  <a:lnTo>
                    <a:pt x="41105" y="18435"/>
                  </a:lnTo>
                  <a:lnTo>
                    <a:pt x="40795" y="18428"/>
                  </a:lnTo>
                  <a:lnTo>
                    <a:pt x="40654" y="18428"/>
                  </a:lnTo>
                  <a:lnTo>
                    <a:pt x="40527" y="18428"/>
                  </a:lnTo>
                  <a:lnTo>
                    <a:pt x="40407" y="18421"/>
                  </a:lnTo>
                  <a:lnTo>
                    <a:pt x="40301" y="18421"/>
                  </a:lnTo>
                  <a:lnTo>
                    <a:pt x="40203" y="18414"/>
                  </a:lnTo>
                  <a:lnTo>
                    <a:pt x="40125" y="18414"/>
                  </a:lnTo>
                  <a:lnTo>
                    <a:pt x="40062" y="18414"/>
                  </a:lnTo>
                  <a:lnTo>
                    <a:pt x="40012" y="18407"/>
                  </a:lnTo>
                  <a:lnTo>
                    <a:pt x="39984" y="18407"/>
                  </a:lnTo>
                  <a:lnTo>
                    <a:pt x="39970" y="18400"/>
                  </a:lnTo>
                  <a:lnTo>
                    <a:pt x="39963" y="18371"/>
                  </a:lnTo>
                  <a:lnTo>
                    <a:pt x="39963" y="18301"/>
                  </a:lnTo>
                  <a:lnTo>
                    <a:pt x="39970" y="18202"/>
                  </a:lnTo>
                  <a:lnTo>
                    <a:pt x="39984" y="18075"/>
                  </a:lnTo>
                  <a:lnTo>
                    <a:pt x="39998" y="17927"/>
                  </a:lnTo>
                  <a:lnTo>
                    <a:pt x="40026" y="17751"/>
                  </a:lnTo>
                  <a:lnTo>
                    <a:pt x="40048" y="17568"/>
                  </a:lnTo>
                  <a:lnTo>
                    <a:pt x="40083" y="17370"/>
                  </a:lnTo>
                  <a:lnTo>
                    <a:pt x="40189" y="16651"/>
                  </a:lnTo>
                  <a:lnTo>
                    <a:pt x="40294" y="15960"/>
                  </a:lnTo>
                  <a:lnTo>
                    <a:pt x="40386" y="15312"/>
                  </a:lnTo>
                  <a:lnTo>
                    <a:pt x="40478" y="14692"/>
                  </a:lnTo>
                  <a:lnTo>
                    <a:pt x="40555" y="14114"/>
                  </a:lnTo>
                  <a:lnTo>
                    <a:pt x="40633" y="13578"/>
                  </a:lnTo>
                  <a:lnTo>
                    <a:pt x="40696" y="13077"/>
                  </a:lnTo>
                  <a:lnTo>
                    <a:pt x="40760" y="12619"/>
                  </a:lnTo>
                  <a:lnTo>
                    <a:pt x="40788" y="12401"/>
                  </a:lnTo>
                  <a:lnTo>
                    <a:pt x="40809" y="12196"/>
                  </a:lnTo>
                  <a:lnTo>
                    <a:pt x="40837" y="12006"/>
                  </a:lnTo>
                  <a:lnTo>
                    <a:pt x="40858" y="11822"/>
                  </a:lnTo>
                  <a:lnTo>
                    <a:pt x="40879" y="11653"/>
                  </a:lnTo>
                  <a:lnTo>
                    <a:pt x="40894" y="11491"/>
                  </a:lnTo>
                  <a:lnTo>
                    <a:pt x="40908" y="11343"/>
                  </a:lnTo>
                  <a:lnTo>
                    <a:pt x="40922" y="11209"/>
                  </a:lnTo>
                  <a:lnTo>
                    <a:pt x="40936" y="11082"/>
                  </a:lnTo>
                  <a:lnTo>
                    <a:pt x="40950" y="10970"/>
                  </a:lnTo>
                  <a:lnTo>
                    <a:pt x="40957" y="10864"/>
                  </a:lnTo>
                  <a:lnTo>
                    <a:pt x="40964" y="10772"/>
                  </a:lnTo>
                  <a:lnTo>
                    <a:pt x="40964" y="10695"/>
                  </a:lnTo>
                  <a:lnTo>
                    <a:pt x="40964" y="10631"/>
                  </a:lnTo>
                  <a:lnTo>
                    <a:pt x="40964" y="10575"/>
                  </a:lnTo>
                  <a:lnTo>
                    <a:pt x="40964" y="10532"/>
                  </a:lnTo>
                  <a:lnTo>
                    <a:pt x="40943" y="10370"/>
                  </a:lnTo>
                  <a:lnTo>
                    <a:pt x="40908" y="10215"/>
                  </a:lnTo>
                  <a:lnTo>
                    <a:pt x="40872" y="10067"/>
                  </a:lnTo>
                  <a:lnTo>
                    <a:pt x="40816" y="9933"/>
                  </a:lnTo>
                  <a:lnTo>
                    <a:pt x="40760" y="9806"/>
                  </a:lnTo>
                  <a:lnTo>
                    <a:pt x="40689" y="9687"/>
                  </a:lnTo>
                  <a:lnTo>
                    <a:pt x="40612" y="9581"/>
                  </a:lnTo>
                  <a:lnTo>
                    <a:pt x="40527" y="9489"/>
                  </a:lnTo>
                  <a:lnTo>
                    <a:pt x="40428" y="9398"/>
                  </a:lnTo>
                  <a:lnTo>
                    <a:pt x="40323" y="9320"/>
                  </a:lnTo>
                  <a:lnTo>
                    <a:pt x="40210" y="9257"/>
                  </a:lnTo>
                  <a:lnTo>
                    <a:pt x="40083" y="9200"/>
                  </a:lnTo>
                  <a:lnTo>
                    <a:pt x="39956" y="9151"/>
                  </a:lnTo>
                  <a:lnTo>
                    <a:pt x="39815" y="9116"/>
                  </a:lnTo>
                  <a:lnTo>
                    <a:pt x="39660" y="9087"/>
                  </a:lnTo>
                  <a:lnTo>
                    <a:pt x="39505" y="9073"/>
                  </a:lnTo>
                  <a:lnTo>
                    <a:pt x="39286" y="9066"/>
                  </a:lnTo>
                  <a:lnTo>
                    <a:pt x="39082" y="9073"/>
                  </a:lnTo>
                  <a:lnTo>
                    <a:pt x="38877" y="9101"/>
                  </a:lnTo>
                  <a:lnTo>
                    <a:pt x="38673" y="9151"/>
                  </a:lnTo>
                  <a:lnTo>
                    <a:pt x="38483" y="9207"/>
                  </a:lnTo>
                  <a:lnTo>
                    <a:pt x="38299" y="9285"/>
                  </a:lnTo>
                  <a:lnTo>
                    <a:pt x="38123" y="9369"/>
                  </a:lnTo>
                  <a:lnTo>
                    <a:pt x="37961" y="9475"/>
                  </a:lnTo>
                  <a:lnTo>
                    <a:pt x="37806" y="9595"/>
                  </a:lnTo>
                  <a:lnTo>
                    <a:pt x="37658" y="9729"/>
                  </a:lnTo>
                  <a:lnTo>
                    <a:pt x="37524" y="9870"/>
                  </a:lnTo>
                  <a:lnTo>
                    <a:pt x="37397" y="10032"/>
                  </a:lnTo>
                  <a:lnTo>
                    <a:pt x="37284" y="10201"/>
                  </a:lnTo>
                  <a:lnTo>
                    <a:pt x="37186" y="10384"/>
                  </a:lnTo>
                  <a:lnTo>
                    <a:pt x="37094" y="10575"/>
                  </a:lnTo>
                  <a:lnTo>
                    <a:pt x="37023" y="10779"/>
                  </a:lnTo>
                  <a:lnTo>
                    <a:pt x="37009" y="10829"/>
                  </a:lnTo>
                  <a:lnTo>
                    <a:pt x="36995" y="10906"/>
                  </a:lnTo>
                  <a:lnTo>
                    <a:pt x="36974" y="11012"/>
                  </a:lnTo>
                  <a:lnTo>
                    <a:pt x="36946" y="11132"/>
                  </a:lnTo>
                  <a:lnTo>
                    <a:pt x="36925" y="11273"/>
                  </a:lnTo>
                  <a:lnTo>
                    <a:pt x="36897" y="11442"/>
                  </a:lnTo>
                  <a:lnTo>
                    <a:pt x="36861" y="11618"/>
                  </a:lnTo>
                  <a:lnTo>
                    <a:pt x="36833" y="11815"/>
                  </a:lnTo>
                  <a:lnTo>
                    <a:pt x="36798" y="12027"/>
                  </a:lnTo>
                  <a:lnTo>
                    <a:pt x="36763" y="12253"/>
                  </a:lnTo>
                  <a:lnTo>
                    <a:pt x="36720" y="12492"/>
                  </a:lnTo>
                  <a:lnTo>
                    <a:pt x="36685" y="12739"/>
                  </a:lnTo>
                  <a:lnTo>
                    <a:pt x="36608" y="13254"/>
                  </a:lnTo>
                  <a:lnTo>
                    <a:pt x="36523" y="13796"/>
                  </a:lnTo>
                  <a:lnTo>
                    <a:pt x="36361" y="14910"/>
                  </a:lnTo>
                  <a:lnTo>
                    <a:pt x="36283" y="15446"/>
                  </a:lnTo>
                  <a:lnTo>
                    <a:pt x="36213" y="15960"/>
                  </a:lnTo>
                  <a:lnTo>
                    <a:pt x="36178" y="16200"/>
                  </a:lnTo>
                  <a:lnTo>
                    <a:pt x="36142" y="16426"/>
                  </a:lnTo>
                  <a:lnTo>
                    <a:pt x="36114" y="16644"/>
                  </a:lnTo>
                  <a:lnTo>
                    <a:pt x="36086" y="16842"/>
                  </a:lnTo>
                  <a:lnTo>
                    <a:pt x="36058" y="17018"/>
                  </a:lnTo>
                  <a:lnTo>
                    <a:pt x="36037" y="17180"/>
                  </a:lnTo>
                  <a:lnTo>
                    <a:pt x="36015" y="17314"/>
                  </a:lnTo>
                  <a:lnTo>
                    <a:pt x="36001" y="17427"/>
                  </a:lnTo>
                  <a:lnTo>
                    <a:pt x="35860" y="18400"/>
                  </a:lnTo>
                  <a:lnTo>
                    <a:pt x="34042" y="18421"/>
                  </a:lnTo>
                  <a:lnTo>
                    <a:pt x="33767" y="18421"/>
                  </a:lnTo>
                  <a:lnTo>
                    <a:pt x="33520" y="18428"/>
                  </a:lnTo>
                  <a:lnTo>
                    <a:pt x="33301" y="18428"/>
                  </a:lnTo>
                  <a:lnTo>
                    <a:pt x="33104" y="18428"/>
                  </a:lnTo>
                  <a:lnTo>
                    <a:pt x="32935" y="18421"/>
                  </a:lnTo>
                  <a:lnTo>
                    <a:pt x="32787" y="18421"/>
                  </a:lnTo>
                  <a:lnTo>
                    <a:pt x="32660" y="18421"/>
                  </a:lnTo>
                  <a:lnTo>
                    <a:pt x="32554" y="18414"/>
                  </a:lnTo>
                  <a:lnTo>
                    <a:pt x="32463" y="18407"/>
                  </a:lnTo>
                  <a:lnTo>
                    <a:pt x="32392" y="18400"/>
                  </a:lnTo>
                  <a:lnTo>
                    <a:pt x="32336" y="18393"/>
                  </a:lnTo>
                  <a:lnTo>
                    <a:pt x="32293" y="18378"/>
                  </a:lnTo>
                  <a:lnTo>
                    <a:pt x="32258" y="18371"/>
                  </a:lnTo>
                  <a:lnTo>
                    <a:pt x="32237" y="18357"/>
                  </a:lnTo>
                  <a:lnTo>
                    <a:pt x="32223" y="18322"/>
                  </a:lnTo>
                  <a:lnTo>
                    <a:pt x="32223" y="18322"/>
                  </a:lnTo>
                  <a:close/>
                  <a:moveTo>
                    <a:pt x="88716" y="18357"/>
                  </a:moveTo>
                  <a:lnTo>
                    <a:pt x="88716" y="18343"/>
                  </a:lnTo>
                  <a:lnTo>
                    <a:pt x="88724" y="18308"/>
                  </a:lnTo>
                  <a:lnTo>
                    <a:pt x="88731" y="18259"/>
                  </a:lnTo>
                  <a:lnTo>
                    <a:pt x="88738" y="18195"/>
                  </a:lnTo>
                  <a:lnTo>
                    <a:pt x="88745" y="18125"/>
                  </a:lnTo>
                  <a:lnTo>
                    <a:pt x="88759" y="18033"/>
                  </a:lnTo>
                  <a:lnTo>
                    <a:pt x="88773" y="17934"/>
                  </a:lnTo>
                  <a:lnTo>
                    <a:pt x="88794" y="17822"/>
                  </a:lnTo>
                  <a:lnTo>
                    <a:pt x="88829" y="17568"/>
                  </a:lnTo>
                  <a:lnTo>
                    <a:pt x="88872" y="17279"/>
                  </a:lnTo>
                  <a:lnTo>
                    <a:pt x="88921" y="16969"/>
                  </a:lnTo>
                  <a:lnTo>
                    <a:pt x="88970" y="16637"/>
                  </a:lnTo>
                  <a:lnTo>
                    <a:pt x="88998" y="16461"/>
                  </a:lnTo>
                  <a:lnTo>
                    <a:pt x="89027" y="16257"/>
                  </a:lnTo>
                  <a:lnTo>
                    <a:pt x="89055" y="16045"/>
                  </a:lnTo>
                  <a:lnTo>
                    <a:pt x="89090" y="15812"/>
                  </a:lnTo>
                  <a:lnTo>
                    <a:pt x="89125" y="15573"/>
                  </a:lnTo>
                  <a:lnTo>
                    <a:pt x="89161" y="15319"/>
                  </a:lnTo>
                  <a:lnTo>
                    <a:pt x="89238" y="14790"/>
                  </a:lnTo>
                  <a:lnTo>
                    <a:pt x="89400" y="13691"/>
                  </a:lnTo>
                  <a:lnTo>
                    <a:pt x="89478" y="13162"/>
                  </a:lnTo>
                  <a:lnTo>
                    <a:pt x="89548" y="12654"/>
                  </a:lnTo>
                  <a:lnTo>
                    <a:pt x="89584" y="12393"/>
                  </a:lnTo>
                  <a:lnTo>
                    <a:pt x="89626" y="12112"/>
                  </a:lnTo>
                  <a:lnTo>
                    <a:pt x="89668" y="11794"/>
                  </a:lnTo>
                  <a:lnTo>
                    <a:pt x="89717" y="11456"/>
                  </a:lnTo>
                  <a:lnTo>
                    <a:pt x="89774" y="11096"/>
                  </a:lnTo>
                  <a:lnTo>
                    <a:pt x="89830" y="10716"/>
                  </a:lnTo>
                  <a:lnTo>
                    <a:pt x="89887" y="10321"/>
                  </a:lnTo>
                  <a:lnTo>
                    <a:pt x="89943" y="9919"/>
                  </a:lnTo>
                  <a:lnTo>
                    <a:pt x="90063" y="9087"/>
                  </a:lnTo>
                  <a:lnTo>
                    <a:pt x="90190" y="8241"/>
                  </a:lnTo>
                  <a:lnTo>
                    <a:pt x="90310" y="7417"/>
                  </a:lnTo>
                  <a:lnTo>
                    <a:pt x="90366" y="7015"/>
                  </a:lnTo>
                  <a:lnTo>
                    <a:pt x="90422" y="6627"/>
                  </a:lnTo>
                  <a:lnTo>
                    <a:pt x="90648" y="5090"/>
                  </a:lnTo>
                  <a:lnTo>
                    <a:pt x="90754" y="4343"/>
                  </a:lnTo>
                  <a:lnTo>
                    <a:pt x="90810" y="3984"/>
                  </a:lnTo>
                  <a:lnTo>
                    <a:pt x="90859" y="3631"/>
                  </a:lnTo>
                  <a:lnTo>
                    <a:pt x="90909" y="3300"/>
                  </a:lnTo>
                  <a:lnTo>
                    <a:pt x="90951" y="2983"/>
                  </a:lnTo>
                  <a:lnTo>
                    <a:pt x="90993" y="2686"/>
                  </a:lnTo>
                  <a:lnTo>
                    <a:pt x="91036" y="2412"/>
                  </a:lnTo>
                  <a:lnTo>
                    <a:pt x="91071" y="2165"/>
                  </a:lnTo>
                  <a:lnTo>
                    <a:pt x="91099" y="1939"/>
                  </a:lnTo>
                  <a:lnTo>
                    <a:pt x="91127" y="1749"/>
                  </a:lnTo>
                  <a:lnTo>
                    <a:pt x="91149" y="1594"/>
                  </a:lnTo>
                  <a:lnTo>
                    <a:pt x="91346" y="240"/>
                  </a:lnTo>
                  <a:lnTo>
                    <a:pt x="93158" y="240"/>
                  </a:lnTo>
                  <a:lnTo>
                    <a:pt x="93383" y="240"/>
                  </a:lnTo>
                  <a:lnTo>
                    <a:pt x="93595" y="240"/>
                  </a:lnTo>
                  <a:lnTo>
                    <a:pt x="93792" y="240"/>
                  </a:lnTo>
                  <a:lnTo>
                    <a:pt x="93975" y="247"/>
                  </a:lnTo>
                  <a:lnTo>
                    <a:pt x="94137" y="247"/>
                  </a:lnTo>
                  <a:lnTo>
                    <a:pt x="94285" y="254"/>
                  </a:lnTo>
                  <a:lnTo>
                    <a:pt x="94419" y="254"/>
                  </a:lnTo>
                  <a:lnTo>
                    <a:pt x="94539" y="261"/>
                  </a:lnTo>
                  <a:lnTo>
                    <a:pt x="94645" y="269"/>
                  </a:lnTo>
                  <a:lnTo>
                    <a:pt x="94737" y="276"/>
                  </a:lnTo>
                  <a:lnTo>
                    <a:pt x="94807" y="283"/>
                  </a:lnTo>
                  <a:lnTo>
                    <a:pt x="94871" y="290"/>
                  </a:lnTo>
                  <a:lnTo>
                    <a:pt x="94920" y="297"/>
                  </a:lnTo>
                  <a:lnTo>
                    <a:pt x="94948" y="311"/>
                  </a:lnTo>
                  <a:lnTo>
                    <a:pt x="94969" y="318"/>
                  </a:lnTo>
                  <a:lnTo>
                    <a:pt x="94976" y="332"/>
                  </a:lnTo>
                  <a:lnTo>
                    <a:pt x="94976" y="353"/>
                  </a:lnTo>
                  <a:lnTo>
                    <a:pt x="94969" y="388"/>
                  </a:lnTo>
                  <a:lnTo>
                    <a:pt x="94962" y="445"/>
                  </a:lnTo>
                  <a:lnTo>
                    <a:pt x="94955" y="522"/>
                  </a:lnTo>
                  <a:lnTo>
                    <a:pt x="94941" y="614"/>
                  </a:lnTo>
                  <a:lnTo>
                    <a:pt x="94927" y="720"/>
                  </a:lnTo>
                  <a:lnTo>
                    <a:pt x="94913" y="840"/>
                  </a:lnTo>
                  <a:lnTo>
                    <a:pt x="94892" y="981"/>
                  </a:lnTo>
                  <a:lnTo>
                    <a:pt x="94871" y="1129"/>
                  </a:lnTo>
                  <a:lnTo>
                    <a:pt x="94849" y="1284"/>
                  </a:lnTo>
                  <a:lnTo>
                    <a:pt x="94800" y="1629"/>
                  </a:lnTo>
                  <a:lnTo>
                    <a:pt x="94744" y="2010"/>
                  </a:lnTo>
                  <a:lnTo>
                    <a:pt x="94687" y="2412"/>
                  </a:lnTo>
                  <a:lnTo>
                    <a:pt x="94610" y="2940"/>
                  </a:lnTo>
                  <a:lnTo>
                    <a:pt x="94539" y="3441"/>
                  </a:lnTo>
                  <a:lnTo>
                    <a:pt x="94469" y="3899"/>
                  </a:lnTo>
                  <a:lnTo>
                    <a:pt x="94405" y="4329"/>
                  </a:lnTo>
                  <a:lnTo>
                    <a:pt x="94349" y="4731"/>
                  </a:lnTo>
                  <a:lnTo>
                    <a:pt x="94300" y="5090"/>
                  </a:lnTo>
                  <a:lnTo>
                    <a:pt x="94250" y="5422"/>
                  </a:lnTo>
                  <a:lnTo>
                    <a:pt x="94215" y="5718"/>
                  </a:lnTo>
                  <a:lnTo>
                    <a:pt x="94173" y="5986"/>
                  </a:lnTo>
                  <a:lnTo>
                    <a:pt x="94144" y="6218"/>
                  </a:lnTo>
                  <a:lnTo>
                    <a:pt x="94116" y="6416"/>
                  </a:lnTo>
                  <a:lnTo>
                    <a:pt x="94095" y="6585"/>
                  </a:lnTo>
                  <a:lnTo>
                    <a:pt x="94081" y="6719"/>
                  </a:lnTo>
                  <a:lnTo>
                    <a:pt x="94067" y="6824"/>
                  </a:lnTo>
                  <a:lnTo>
                    <a:pt x="94060" y="6895"/>
                  </a:lnTo>
                  <a:lnTo>
                    <a:pt x="94060" y="6930"/>
                  </a:lnTo>
                  <a:lnTo>
                    <a:pt x="94067" y="6944"/>
                  </a:lnTo>
                  <a:lnTo>
                    <a:pt x="94088" y="6951"/>
                  </a:lnTo>
                  <a:lnTo>
                    <a:pt x="94123" y="6937"/>
                  </a:lnTo>
                  <a:lnTo>
                    <a:pt x="94173" y="6923"/>
                  </a:lnTo>
                  <a:lnTo>
                    <a:pt x="94229" y="6888"/>
                  </a:lnTo>
                  <a:lnTo>
                    <a:pt x="94293" y="6853"/>
                  </a:lnTo>
                  <a:lnTo>
                    <a:pt x="94370" y="6803"/>
                  </a:lnTo>
                  <a:lnTo>
                    <a:pt x="94448" y="6747"/>
                  </a:lnTo>
                  <a:lnTo>
                    <a:pt x="94730" y="6557"/>
                  </a:lnTo>
                  <a:lnTo>
                    <a:pt x="95019" y="6387"/>
                  </a:lnTo>
                  <a:lnTo>
                    <a:pt x="95322" y="6239"/>
                  </a:lnTo>
                  <a:lnTo>
                    <a:pt x="95639" y="6120"/>
                  </a:lnTo>
                  <a:lnTo>
                    <a:pt x="95970" y="6021"/>
                  </a:lnTo>
                  <a:lnTo>
                    <a:pt x="96323" y="5936"/>
                  </a:lnTo>
                  <a:lnTo>
                    <a:pt x="96689" y="5880"/>
                  </a:lnTo>
                  <a:lnTo>
                    <a:pt x="97077" y="5845"/>
                  </a:lnTo>
                  <a:lnTo>
                    <a:pt x="97324" y="5831"/>
                  </a:lnTo>
                  <a:lnTo>
                    <a:pt x="97563" y="5831"/>
                  </a:lnTo>
                  <a:lnTo>
                    <a:pt x="97796" y="5845"/>
                  </a:lnTo>
                  <a:lnTo>
                    <a:pt x="98029" y="5859"/>
                  </a:lnTo>
                  <a:lnTo>
                    <a:pt x="98254" y="5894"/>
                  </a:lnTo>
                  <a:lnTo>
                    <a:pt x="98473" y="5929"/>
                  </a:lnTo>
                  <a:lnTo>
                    <a:pt x="98684" y="5986"/>
                  </a:lnTo>
                  <a:lnTo>
                    <a:pt x="98896" y="6042"/>
                  </a:lnTo>
                  <a:lnTo>
                    <a:pt x="99093" y="6112"/>
                  </a:lnTo>
                  <a:lnTo>
                    <a:pt x="99283" y="6190"/>
                  </a:lnTo>
                  <a:lnTo>
                    <a:pt x="99467" y="6282"/>
                  </a:lnTo>
                  <a:lnTo>
                    <a:pt x="99643" y="6380"/>
                  </a:lnTo>
                  <a:lnTo>
                    <a:pt x="99812" y="6486"/>
                  </a:lnTo>
                  <a:lnTo>
                    <a:pt x="99967" y="6599"/>
                  </a:lnTo>
                  <a:lnTo>
                    <a:pt x="100115" y="6726"/>
                  </a:lnTo>
                  <a:lnTo>
                    <a:pt x="100256" y="6860"/>
                  </a:lnTo>
                  <a:lnTo>
                    <a:pt x="100433" y="7057"/>
                  </a:lnTo>
                  <a:lnTo>
                    <a:pt x="100595" y="7262"/>
                  </a:lnTo>
                  <a:lnTo>
                    <a:pt x="100736" y="7473"/>
                  </a:lnTo>
                  <a:lnTo>
                    <a:pt x="100863" y="7699"/>
                  </a:lnTo>
                  <a:lnTo>
                    <a:pt x="100968" y="7931"/>
                  </a:lnTo>
                  <a:lnTo>
                    <a:pt x="101060" y="8185"/>
                  </a:lnTo>
                  <a:lnTo>
                    <a:pt x="101137" y="8446"/>
                  </a:lnTo>
                  <a:lnTo>
                    <a:pt x="101194" y="8728"/>
                  </a:lnTo>
                  <a:lnTo>
                    <a:pt x="101236" y="9024"/>
                  </a:lnTo>
                  <a:lnTo>
                    <a:pt x="101257" y="9334"/>
                  </a:lnTo>
                  <a:lnTo>
                    <a:pt x="101264" y="9672"/>
                  </a:lnTo>
                  <a:lnTo>
                    <a:pt x="101257" y="10025"/>
                  </a:lnTo>
                  <a:lnTo>
                    <a:pt x="101236" y="10406"/>
                  </a:lnTo>
                  <a:lnTo>
                    <a:pt x="101201" y="10807"/>
                  </a:lnTo>
                  <a:lnTo>
                    <a:pt x="101145" y="11237"/>
                  </a:lnTo>
                  <a:lnTo>
                    <a:pt x="101081" y="11689"/>
                  </a:lnTo>
                  <a:lnTo>
                    <a:pt x="101060" y="11815"/>
                  </a:lnTo>
                  <a:lnTo>
                    <a:pt x="101039" y="11963"/>
                  </a:lnTo>
                  <a:lnTo>
                    <a:pt x="101018" y="12133"/>
                  </a:lnTo>
                  <a:lnTo>
                    <a:pt x="100989" y="12316"/>
                  </a:lnTo>
                  <a:lnTo>
                    <a:pt x="100961" y="12513"/>
                  </a:lnTo>
                  <a:lnTo>
                    <a:pt x="100926" y="12725"/>
                  </a:lnTo>
                  <a:lnTo>
                    <a:pt x="100898" y="12950"/>
                  </a:lnTo>
                  <a:lnTo>
                    <a:pt x="100863" y="13183"/>
                  </a:lnTo>
                  <a:lnTo>
                    <a:pt x="100792" y="13676"/>
                  </a:lnTo>
                  <a:lnTo>
                    <a:pt x="100714" y="14184"/>
                  </a:lnTo>
                  <a:lnTo>
                    <a:pt x="100637" y="14699"/>
                  </a:lnTo>
                  <a:lnTo>
                    <a:pt x="100566" y="15199"/>
                  </a:lnTo>
                  <a:lnTo>
                    <a:pt x="100496" y="15686"/>
                  </a:lnTo>
                  <a:lnTo>
                    <a:pt x="100433" y="16158"/>
                  </a:lnTo>
                  <a:lnTo>
                    <a:pt x="100369" y="16602"/>
                  </a:lnTo>
                  <a:lnTo>
                    <a:pt x="100341" y="16806"/>
                  </a:lnTo>
                  <a:lnTo>
                    <a:pt x="100313" y="17004"/>
                  </a:lnTo>
                  <a:lnTo>
                    <a:pt x="100284" y="17187"/>
                  </a:lnTo>
                  <a:lnTo>
                    <a:pt x="100263" y="17356"/>
                  </a:lnTo>
                  <a:lnTo>
                    <a:pt x="100242" y="17504"/>
                  </a:lnTo>
                  <a:lnTo>
                    <a:pt x="100221" y="17645"/>
                  </a:lnTo>
                  <a:lnTo>
                    <a:pt x="100200" y="17765"/>
                  </a:lnTo>
                  <a:lnTo>
                    <a:pt x="100186" y="17857"/>
                  </a:lnTo>
                  <a:lnTo>
                    <a:pt x="100179" y="17934"/>
                  </a:lnTo>
                  <a:lnTo>
                    <a:pt x="100172" y="17991"/>
                  </a:lnTo>
                  <a:lnTo>
                    <a:pt x="100108" y="18400"/>
                  </a:lnTo>
                  <a:lnTo>
                    <a:pt x="98290" y="18421"/>
                  </a:lnTo>
                  <a:lnTo>
                    <a:pt x="98071" y="18421"/>
                  </a:lnTo>
                  <a:lnTo>
                    <a:pt x="97867" y="18428"/>
                  </a:lnTo>
                  <a:lnTo>
                    <a:pt x="97676" y="18428"/>
                  </a:lnTo>
                  <a:lnTo>
                    <a:pt x="97500" y="18428"/>
                  </a:lnTo>
                  <a:lnTo>
                    <a:pt x="97338" y="18421"/>
                  </a:lnTo>
                  <a:lnTo>
                    <a:pt x="97190" y="18421"/>
                  </a:lnTo>
                  <a:lnTo>
                    <a:pt x="97049" y="18421"/>
                  </a:lnTo>
                  <a:lnTo>
                    <a:pt x="96929" y="18414"/>
                  </a:lnTo>
                  <a:lnTo>
                    <a:pt x="96823" y="18407"/>
                  </a:lnTo>
                  <a:lnTo>
                    <a:pt x="96732" y="18407"/>
                  </a:lnTo>
                  <a:lnTo>
                    <a:pt x="96654" y="18400"/>
                  </a:lnTo>
                  <a:lnTo>
                    <a:pt x="96591" y="18393"/>
                  </a:lnTo>
                  <a:lnTo>
                    <a:pt x="96541" y="18378"/>
                  </a:lnTo>
                  <a:lnTo>
                    <a:pt x="96506" y="18371"/>
                  </a:lnTo>
                  <a:lnTo>
                    <a:pt x="96485" y="18364"/>
                  </a:lnTo>
                  <a:lnTo>
                    <a:pt x="96478" y="18350"/>
                  </a:lnTo>
                  <a:lnTo>
                    <a:pt x="96478" y="18336"/>
                  </a:lnTo>
                  <a:lnTo>
                    <a:pt x="96485" y="18308"/>
                  </a:lnTo>
                  <a:lnTo>
                    <a:pt x="96485" y="18273"/>
                  </a:lnTo>
                  <a:lnTo>
                    <a:pt x="96492" y="18223"/>
                  </a:lnTo>
                  <a:lnTo>
                    <a:pt x="96499" y="18160"/>
                  </a:lnTo>
                  <a:lnTo>
                    <a:pt x="96513" y="18089"/>
                  </a:lnTo>
                  <a:lnTo>
                    <a:pt x="96520" y="18005"/>
                  </a:lnTo>
                  <a:lnTo>
                    <a:pt x="96534" y="17906"/>
                  </a:lnTo>
                  <a:lnTo>
                    <a:pt x="96569" y="17688"/>
                  </a:lnTo>
                  <a:lnTo>
                    <a:pt x="96605" y="17427"/>
                  </a:lnTo>
                  <a:lnTo>
                    <a:pt x="96647" y="17131"/>
                  </a:lnTo>
                  <a:lnTo>
                    <a:pt x="96696" y="16799"/>
                  </a:lnTo>
                  <a:lnTo>
                    <a:pt x="96746" y="16426"/>
                  </a:lnTo>
                  <a:lnTo>
                    <a:pt x="96802" y="16031"/>
                  </a:lnTo>
                  <a:lnTo>
                    <a:pt x="96866" y="15601"/>
                  </a:lnTo>
                  <a:lnTo>
                    <a:pt x="96936" y="15150"/>
                  </a:lnTo>
                  <a:lnTo>
                    <a:pt x="96999" y="14670"/>
                  </a:lnTo>
                  <a:lnTo>
                    <a:pt x="97077" y="14170"/>
                  </a:lnTo>
                  <a:lnTo>
                    <a:pt x="97155" y="13648"/>
                  </a:lnTo>
                  <a:lnTo>
                    <a:pt x="97232" y="13105"/>
                  </a:lnTo>
                  <a:lnTo>
                    <a:pt x="97289" y="12739"/>
                  </a:lnTo>
                  <a:lnTo>
                    <a:pt x="97331" y="12408"/>
                  </a:lnTo>
                  <a:lnTo>
                    <a:pt x="97373" y="12097"/>
                  </a:lnTo>
                  <a:lnTo>
                    <a:pt x="97408" y="11815"/>
                  </a:lnTo>
                  <a:lnTo>
                    <a:pt x="97429" y="11555"/>
                  </a:lnTo>
                  <a:lnTo>
                    <a:pt x="97451" y="11322"/>
                  </a:lnTo>
                  <a:lnTo>
                    <a:pt x="97465" y="11111"/>
                  </a:lnTo>
                  <a:lnTo>
                    <a:pt x="97472" y="10920"/>
                  </a:lnTo>
                  <a:lnTo>
                    <a:pt x="97472" y="10744"/>
                  </a:lnTo>
                  <a:lnTo>
                    <a:pt x="97472" y="10582"/>
                  </a:lnTo>
                  <a:lnTo>
                    <a:pt x="97458" y="10441"/>
                  </a:lnTo>
                  <a:lnTo>
                    <a:pt x="97437" y="10307"/>
                  </a:lnTo>
                  <a:lnTo>
                    <a:pt x="97415" y="10187"/>
                  </a:lnTo>
                  <a:lnTo>
                    <a:pt x="97380" y="10081"/>
                  </a:lnTo>
                  <a:lnTo>
                    <a:pt x="97303" y="9884"/>
                  </a:lnTo>
                  <a:lnTo>
                    <a:pt x="97190" y="9701"/>
                  </a:lnTo>
                  <a:lnTo>
                    <a:pt x="97056" y="9538"/>
                  </a:lnTo>
                  <a:lnTo>
                    <a:pt x="96894" y="9405"/>
                  </a:lnTo>
                  <a:lnTo>
                    <a:pt x="96718" y="9285"/>
                  </a:lnTo>
                  <a:lnTo>
                    <a:pt x="96520" y="9193"/>
                  </a:lnTo>
                  <a:lnTo>
                    <a:pt x="96309" y="9130"/>
                  </a:lnTo>
                  <a:lnTo>
                    <a:pt x="96090" y="9080"/>
                  </a:lnTo>
                  <a:lnTo>
                    <a:pt x="95865" y="9059"/>
                  </a:lnTo>
                  <a:lnTo>
                    <a:pt x="95632" y="9066"/>
                  </a:lnTo>
                  <a:lnTo>
                    <a:pt x="95399" y="9087"/>
                  </a:lnTo>
                  <a:lnTo>
                    <a:pt x="95174" y="9144"/>
                  </a:lnTo>
                  <a:lnTo>
                    <a:pt x="94948" y="9214"/>
                  </a:lnTo>
                  <a:lnTo>
                    <a:pt x="94730" y="9313"/>
                  </a:lnTo>
                  <a:lnTo>
                    <a:pt x="94518" y="9440"/>
                  </a:lnTo>
                  <a:lnTo>
                    <a:pt x="94328" y="9588"/>
                  </a:lnTo>
                  <a:lnTo>
                    <a:pt x="94152" y="9757"/>
                  </a:lnTo>
                  <a:lnTo>
                    <a:pt x="93961" y="9983"/>
                  </a:lnTo>
                  <a:lnTo>
                    <a:pt x="93884" y="10095"/>
                  </a:lnTo>
                  <a:lnTo>
                    <a:pt x="93806" y="10222"/>
                  </a:lnTo>
                  <a:lnTo>
                    <a:pt x="93736" y="10370"/>
                  </a:lnTo>
                  <a:lnTo>
                    <a:pt x="93672" y="10540"/>
                  </a:lnTo>
                  <a:lnTo>
                    <a:pt x="93609" y="10730"/>
                  </a:lnTo>
                  <a:lnTo>
                    <a:pt x="93552" y="10962"/>
                  </a:lnTo>
                  <a:lnTo>
                    <a:pt x="93517" y="11089"/>
                  </a:lnTo>
                  <a:lnTo>
                    <a:pt x="93489" y="11230"/>
                  </a:lnTo>
                  <a:lnTo>
                    <a:pt x="93454" y="11378"/>
                  </a:lnTo>
                  <a:lnTo>
                    <a:pt x="93425" y="11548"/>
                  </a:lnTo>
                  <a:lnTo>
                    <a:pt x="93390" y="11724"/>
                  </a:lnTo>
                  <a:lnTo>
                    <a:pt x="93355" y="11907"/>
                  </a:lnTo>
                  <a:lnTo>
                    <a:pt x="93320" y="12112"/>
                  </a:lnTo>
                  <a:lnTo>
                    <a:pt x="93284" y="12330"/>
                  </a:lnTo>
                  <a:lnTo>
                    <a:pt x="93249" y="12563"/>
                  </a:lnTo>
                  <a:lnTo>
                    <a:pt x="93207" y="12816"/>
                  </a:lnTo>
                  <a:lnTo>
                    <a:pt x="93165" y="13084"/>
                  </a:lnTo>
                  <a:lnTo>
                    <a:pt x="93122" y="13366"/>
                  </a:lnTo>
                  <a:lnTo>
                    <a:pt x="93080" y="13669"/>
                  </a:lnTo>
                  <a:lnTo>
                    <a:pt x="93031" y="13994"/>
                  </a:lnTo>
                  <a:lnTo>
                    <a:pt x="92981" y="14339"/>
                  </a:lnTo>
                  <a:lnTo>
                    <a:pt x="92925" y="14699"/>
                  </a:lnTo>
                  <a:lnTo>
                    <a:pt x="92869" y="15072"/>
                  </a:lnTo>
                  <a:lnTo>
                    <a:pt x="92819" y="15439"/>
                  </a:lnTo>
                  <a:lnTo>
                    <a:pt x="92763" y="15791"/>
                  </a:lnTo>
                  <a:lnTo>
                    <a:pt x="92713" y="16130"/>
                  </a:lnTo>
                  <a:lnTo>
                    <a:pt x="92671" y="16454"/>
                  </a:lnTo>
                  <a:lnTo>
                    <a:pt x="92622" y="16757"/>
                  </a:lnTo>
                  <a:lnTo>
                    <a:pt x="92587" y="17039"/>
                  </a:lnTo>
                  <a:lnTo>
                    <a:pt x="92544" y="17307"/>
                  </a:lnTo>
                  <a:lnTo>
                    <a:pt x="92509" y="17547"/>
                  </a:lnTo>
                  <a:lnTo>
                    <a:pt x="92481" y="17758"/>
                  </a:lnTo>
                  <a:lnTo>
                    <a:pt x="92453" y="17941"/>
                  </a:lnTo>
                  <a:lnTo>
                    <a:pt x="92431" y="18103"/>
                  </a:lnTo>
                  <a:lnTo>
                    <a:pt x="92410" y="18230"/>
                  </a:lnTo>
                  <a:lnTo>
                    <a:pt x="92403" y="18322"/>
                  </a:lnTo>
                  <a:lnTo>
                    <a:pt x="92389" y="18385"/>
                  </a:lnTo>
                  <a:lnTo>
                    <a:pt x="92389" y="18407"/>
                  </a:lnTo>
                  <a:lnTo>
                    <a:pt x="92382" y="18407"/>
                  </a:lnTo>
                  <a:lnTo>
                    <a:pt x="92354" y="18414"/>
                  </a:lnTo>
                  <a:lnTo>
                    <a:pt x="92305" y="18414"/>
                  </a:lnTo>
                  <a:lnTo>
                    <a:pt x="92241" y="18414"/>
                  </a:lnTo>
                  <a:lnTo>
                    <a:pt x="92164" y="18421"/>
                  </a:lnTo>
                  <a:lnTo>
                    <a:pt x="92072" y="18421"/>
                  </a:lnTo>
                  <a:lnTo>
                    <a:pt x="91966" y="18421"/>
                  </a:lnTo>
                  <a:lnTo>
                    <a:pt x="91853" y="18428"/>
                  </a:lnTo>
                  <a:lnTo>
                    <a:pt x="91720" y="18428"/>
                  </a:lnTo>
                  <a:lnTo>
                    <a:pt x="91579" y="18428"/>
                  </a:lnTo>
                  <a:lnTo>
                    <a:pt x="91268" y="18435"/>
                  </a:lnTo>
                  <a:lnTo>
                    <a:pt x="90923" y="18435"/>
                  </a:lnTo>
                  <a:lnTo>
                    <a:pt x="90556" y="18435"/>
                  </a:lnTo>
                  <a:lnTo>
                    <a:pt x="90345" y="18435"/>
                  </a:lnTo>
                  <a:lnTo>
                    <a:pt x="90147" y="18435"/>
                  </a:lnTo>
                  <a:lnTo>
                    <a:pt x="89957" y="18435"/>
                  </a:lnTo>
                  <a:lnTo>
                    <a:pt x="89781" y="18428"/>
                  </a:lnTo>
                  <a:lnTo>
                    <a:pt x="89619" y="18428"/>
                  </a:lnTo>
                  <a:lnTo>
                    <a:pt x="89471" y="18421"/>
                  </a:lnTo>
                  <a:lnTo>
                    <a:pt x="89330" y="18421"/>
                  </a:lnTo>
                  <a:lnTo>
                    <a:pt x="89203" y="18414"/>
                  </a:lnTo>
                  <a:lnTo>
                    <a:pt x="89097" y="18407"/>
                  </a:lnTo>
                  <a:lnTo>
                    <a:pt x="88998" y="18407"/>
                  </a:lnTo>
                  <a:lnTo>
                    <a:pt x="88914" y="18400"/>
                  </a:lnTo>
                  <a:lnTo>
                    <a:pt x="88843" y="18393"/>
                  </a:lnTo>
                  <a:lnTo>
                    <a:pt x="88787" y="18385"/>
                  </a:lnTo>
                  <a:lnTo>
                    <a:pt x="88752" y="18371"/>
                  </a:lnTo>
                  <a:lnTo>
                    <a:pt x="88724" y="18364"/>
                  </a:lnTo>
                  <a:lnTo>
                    <a:pt x="88716" y="18357"/>
                  </a:lnTo>
                  <a:lnTo>
                    <a:pt x="88716" y="18357"/>
                  </a:lnTo>
                  <a:close/>
                  <a:moveTo>
                    <a:pt x="118056" y="18371"/>
                  </a:moveTo>
                  <a:lnTo>
                    <a:pt x="118056" y="18357"/>
                  </a:lnTo>
                  <a:lnTo>
                    <a:pt x="118056" y="18329"/>
                  </a:lnTo>
                  <a:lnTo>
                    <a:pt x="118056" y="18280"/>
                  </a:lnTo>
                  <a:lnTo>
                    <a:pt x="118063" y="18223"/>
                  </a:lnTo>
                  <a:lnTo>
                    <a:pt x="118070" y="18146"/>
                  </a:lnTo>
                  <a:lnTo>
                    <a:pt x="118077" y="18061"/>
                  </a:lnTo>
                  <a:lnTo>
                    <a:pt x="118084" y="17963"/>
                  </a:lnTo>
                  <a:lnTo>
                    <a:pt x="118098" y="17857"/>
                  </a:lnTo>
                  <a:lnTo>
                    <a:pt x="118126" y="17610"/>
                  </a:lnTo>
                  <a:lnTo>
                    <a:pt x="118169" y="17328"/>
                  </a:lnTo>
                  <a:lnTo>
                    <a:pt x="118211" y="17018"/>
                  </a:lnTo>
                  <a:lnTo>
                    <a:pt x="118253" y="16694"/>
                  </a:lnTo>
                  <a:lnTo>
                    <a:pt x="118296" y="16412"/>
                  </a:lnTo>
                  <a:lnTo>
                    <a:pt x="118345" y="16109"/>
                  </a:lnTo>
                  <a:lnTo>
                    <a:pt x="118394" y="15777"/>
                  </a:lnTo>
                  <a:lnTo>
                    <a:pt x="118444" y="15425"/>
                  </a:lnTo>
                  <a:lnTo>
                    <a:pt x="118500" y="15037"/>
                  </a:lnTo>
                  <a:lnTo>
                    <a:pt x="118563" y="14614"/>
                  </a:lnTo>
                  <a:lnTo>
                    <a:pt x="118627" y="14163"/>
                  </a:lnTo>
                  <a:lnTo>
                    <a:pt x="118697" y="13676"/>
                  </a:lnTo>
                  <a:lnTo>
                    <a:pt x="118775" y="13148"/>
                  </a:lnTo>
                  <a:lnTo>
                    <a:pt x="118860" y="12584"/>
                  </a:lnTo>
                  <a:lnTo>
                    <a:pt x="118902" y="12288"/>
                  </a:lnTo>
                  <a:lnTo>
                    <a:pt x="118944" y="11985"/>
                  </a:lnTo>
                  <a:lnTo>
                    <a:pt x="118986" y="11667"/>
                  </a:lnTo>
                  <a:lnTo>
                    <a:pt x="119036" y="11336"/>
                  </a:lnTo>
                  <a:lnTo>
                    <a:pt x="119085" y="10998"/>
                  </a:lnTo>
                  <a:lnTo>
                    <a:pt x="119134" y="10645"/>
                  </a:lnTo>
                  <a:lnTo>
                    <a:pt x="119191" y="10279"/>
                  </a:lnTo>
                  <a:lnTo>
                    <a:pt x="119240" y="9905"/>
                  </a:lnTo>
                  <a:lnTo>
                    <a:pt x="119297" y="9517"/>
                  </a:lnTo>
                  <a:lnTo>
                    <a:pt x="119353" y="9123"/>
                  </a:lnTo>
                  <a:lnTo>
                    <a:pt x="119409" y="8707"/>
                  </a:lnTo>
                  <a:lnTo>
                    <a:pt x="119473" y="8284"/>
                  </a:lnTo>
                  <a:lnTo>
                    <a:pt x="119515" y="7988"/>
                  </a:lnTo>
                  <a:lnTo>
                    <a:pt x="119557" y="7699"/>
                  </a:lnTo>
                  <a:lnTo>
                    <a:pt x="119600" y="7424"/>
                  </a:lnTo>
                  <a:lnTo>
                    <a:pt x="119635" y="7177"/>
                  </a:lnTo>
                  <a:lnTo>
                    <a:pt x="119670" y="6958"/>
                  </a:lnTo>
                  <a:lnTo>
                    <a:pt x="119684" y="6860"/>
                  </a:lnTo>
                  <a:lnTo>
                    <a:pt x="119698" y="6775"/>
                  </a:lnTo>
                  <a:lnTo>
                    <a:pt x="119713" y="6698"/>
                  </a:lnTo>
                  <a:lnTo>
                    <a:pt x="119727" y="6634"/>
                  </a:lnTo>
                  <a:lnTo>
                    <a:pt x="119734" y="6585"/>
                  </a:lnTo>
                  <a:lnTo>
                    <a:pt x="119741" y="6550"/>
                  </a:lnTo>
                  <a:lnTo>
                    <a:pt x="119804" y="6261"/>
                  </a:lnTo>
                  <a:lnTo>
                    <a:pt x="121531" y="6239"/>
                  </a:lnTo>
                  <a:lnTo>
                    <a:pt x="123265" y="6225"/>
                  </a:lnTo>
                  <a:lnTo>
                    <a:pt x="123265" y="6409"/>
                  </a:lnTo>
                  <a:lnTo>
                    <a:pt x="123265" y="6444"/>
                  </a:lnTo>
                  <a:lnTo>
                    <a:pt x="123258" y="6514"/>
                  </a:lnTo>
                  <a:lnTo>
                    <a:pt x="123244" y="6620"/>
                  </a:lnTo>
                  <a:lnTo>
                    <a:pt x="123223" y="6754"/>
                  </a:lnTo>
                  <a:lnTo>
                    <a:pt x="123202" y="6916"/>
                  </a:lnTo>
                  <a:lnTo>
                    <a:pt x="123181" y="7106"/>
                  </a:lnTo>
                  <a:lnTo>
                    <a:pt x="123153" y="7318"/>
                  </a:lnTo>
                  <a:lnTo>
                    <a:pt x="123117" y="7558"/>
                  </a:lnTo>
                  <a:lnTo>
                    <a:pt x="123082" y="7818"/>
                  </a:lnTo>
                  <a:lnTo>
                    <a:pt x="123047" y="8093"/>
                  </a:lnTo>
                  <a:lnTo>
                    <a:pt x="123005" y="8389"/>
                  </a:lnTo>
                  <a:lnTo>
                    <a:pt x="122962" y="8707"/>
                  </a:lnTo>
                  <a:lnTo>
                    <a:pt x="122913" y="9031"/>
                  </a:lnTo>
                  <a:lnTo>
                    <a:pt x="122864" y="9362"/>
                  </a:lnTo>
                  <a:lnTo>
                    <a:pt x="122765" y="10067"/>
                  </a:lnTo>
                  <a:lnTo>
                    <a:pt x="122709" y="10434"/>
                  </a:lnTo>
                  <a:lnTo>
                    <a:pt x="122659" y="10807"/>
                  </a:lnTo>
                  <a:lnTo>
                    <a:pt x="122546" y="11583"/>
                  </a:lnTo>
                  <a:lnTo>
                    <a:pt x="122427" y="12365"/>
                  </a:lnTo>
                  <a:lnTo>
                    <a:pt x="122321" y="13134"/>
                  </a:lnTo>
                  <a:lnTo>
                    <a:pt x="122264" y="13500"/>
                  </a:lnTo>
                  <a:lnTo>
                    <a:pt x="122215" y="13860"/>
                  </a:lnTo>
                  <a:lnTo>
                    <a:pt x="122166" y="14205"/>
                  </a:lnTo>
                  <a:lnTo>
                    <a:pt x="122116" y="14529"/>
                  </a:lnTo>
                  <a:lnTo>
                    <a:pt x="122074" y="14833"/>
                  </a:lnTo>
                  <a:lnTo>
                    <a:pt x="122039" y="15115"/>
                  </a:lnTo>
                  <a:lnTo>
                    <a:pt x="121997" y="15375"/>
                  </a:lnTo>
                  <a:lnTo>
                    <a:pt x="121968" y="15601"/>
                  </a:lnTo>
                  <a:lnTo>
                    <a:pt x="121905" y="16024"/>
                  </a:lnTo>
                  <a:lnTo>
                    <a:pt x="121848" y="16433"/>
                  </a:lnTo>
                  <a:lnTo>
                    <a:pt x="121792" y="16813"/>
                  </a:lnTo>
                  <a:lnTo>
                    <a:pt x="121743" y="17166"/>
                  </a:lnTo>
                  <a:lnTo>
                    <a:pt x="121715" y="17328"/>
                  </a:lnTo>
                  <a:lnTo>
                    <a:pt x="121693" y="17476"/>
                  </a:lnTo>
                  <a:lnTo>
                    <a:pt x="121672" y="17610"/>
                  </a:lnTo>
                  <a:lnTo>
                    <a:pt x="121658" y="17730"/>
                  </a:lnTo>
                  <a:lnTo>
                    <a:pt x="121644" y="17829"/>
                  </a:lnTo>
                  <a:lnTo>
                    <a:pt x="121630" y="17913"/>
                  </a:lnTo>
                  <a:lnTo>
                    <a:pt x="121616" y="17984"/>
                  </a:lnTo>
                  <a:lnTo>
                    <a:pt x="121609" y="18033"/>
                  </a:lnTo>
                  <a:lnTo>
                    <a:pt x="121545" y="18400"/>
                  </a:lnTo>
                  <a:lnTo>
                    <a:pt x="119825" y="18421"/>
                  </a:lnTo>
                  <a:lnTo>
                    <a:pt x="119480" y="18421"/>
                  </a:lnTo>
                  <a:lnTo>
                    <a:pt x="119156" y="18421"/>
                  </a:lnTo>
                  <a:lnTo>
                    <a:pt x="118860" y="18421"/>
                  </a:lnTo>
                  <a:lnTo>
                    <a:pt x="118599" y="18414"/>
                  </a:lnTo>
                  <a:lnTo>
                    <a:pt x="118479" y="18414"/>
                  </a:lnTo>
                  <a:lnTo>
                    <a:pt x="118380" y="18407"/>
                  </a:lnTo>
                  <a:lnTo>
                    <a:pt x="118289" y="18400"/>
                  </a:lnTo>
                  <a:lnTo>
                    <a:pt x="118211" y="18400"/>
                  </a:lnTo>
                  <a:lnTo>
                    <a:pt x="118148" y="18393"/>
                  </a:lnTo>
                  <a:lnTo>
                    <a:pt x="118098" y="18385"/>
                  </a:lnTo>
                  <a:lnTo>
                    <a:pt x="118070" y="18378"/>
                  </a:lnTo>
                  <a:lnTo>
                    <a:pt x="118056" y="18371"/>
                  </a:lnTo>
                  <a:lnTo>
                    <a:pt x="118056" y="18371"/>
                  </a:lnTo>
                  <a:close/>
                  <a:moveTo>
                    <a:pt x="125267" y="18294"/>
                  </a:moveTo>
                  <a:lnTo>
                    <a:pt x="125267" y="18266"/>
                  </a:lnTo>
                  <a:lnTo>
                    <a:pt x="125274" y="18202"/>
                  </a:lnTo>
                  <a:lnTo>
                    <a:pt x="125289" y="18118"/>
                  </a:lnTo>
                  <a:lnTo>
                    <a:pt x="125303" y="18012"/>
                  </a:lnTo>
                  <a:lnTo>
                    <a:pt x="125317" y="17878"/>
                  </a:lnTo>
                  <a:lnTo>
                    <a:pt x="125338" y="17723"/>
                  </a:lnTo>
                  <a:lnTo>
                    <a:pt x="125359" y="17547"/>
                  </a:lnTo>
                  <a:lnTo>
                    <a:pt x="125387" y="17356"/>
                  </a:lnTo>
                  <a:lnTo>
                    <a:pt x="125415" y="17145"/>
                  </a:lnTo>
                  <a:lnTo>
                    <a:pt x="125451" y="16919"/>
                  </a:lnTo>
                  <a:lnTo>
                    <a:pt x="125479" y="16680"/>
                  </a:lnTo>
                  <a:lnTo>
                    <a:pt x="125514" y="16426"/>
                  </a:lnTo>
                  <a:lnTo>
                    <a:pt x="125592" y="15883"/>
                  </a:lnTo>
                  <a:lnTo>
                    <a:pt x="125676" y="15312"/>
                  </a:lnTo>
                  <a:lnTo>
                    <a:pt x="125719" y="15009"/>
                  </a:lnTo>
                  <a:lnTo>
                    <a:pt x="125768" y="14685"/>
                  </a:lnTo>
                  <a:lnTo>
                    <a:pt x="125817" y="14346"/>
                  </a:lnTo>
                  <a:lnTo>
                    <a:pt x="125874" y="13987"/>
                  </a:lnTo>
                  <a:lnTo>
                    <a:pt x="125979" y="13239"/>
                  </a:lnTo>
                  <a:lnTo>
                    <a:pt x="126099" y="12464"/>
                  </a:lnTo>
                  <a:lnTo>
                    <a:pt x="126212" y="11689"/>
                  </a:lnTo>
                  <a:lnTo>
                    <a:pt x="126318" y="10934"/>
                  </a:lnTo>
                  <a:lnTo>
                    <a:pt x="126374" y="10568"/>
                  </a:lnTo>
                  <a:lnTo>
                    <a:pt x="126424" y="10222"/>
                  </a:lnTo>
                  <a:lnTo>
                    <a:pt x="126473" y="9891"/>
                  </a:lnTo>
                  <a:lnTo>
                    <a:pt x="126515" y="9581"/>
                  </a:lnTo>
                  <a:lnTo>
                    <a:pt x="126600" y="8989"/>
                  </a:lnTo>
                  <a:lnTo>
                    <a:pt x="126677" y="8432"/>
                  </a:lnTo>
                  <a:lnTo>
                    <a:pt x="126720" y="8171"/>
                  </a:lnTo>
                  <a:lnTo>
                    <a:pt x="126755" y="7917"/>
                  </a:lnTo>
                  <a:lnTo>
                    <a:pt x="126790" y="7677"/>
                  </a:lnTo>
                  <a:lnTo>
                    <a:pt x="126825" y="7459"/>
                  </a:lnTo>
                  <a:lnTo>
                    <a:pt x="126854" y="7254"/>
                  </a:lnTo>
                  <a:lnTo>
                    <a:pt x="126882" y="7064"/>
                  </a:lnTo>
                  <a:lnTo>
                    <a:pt x="126910" y="6902"/>
                  </a:lnTo>
                  <a:lnTo>
                    <a:pt x="126931" y="6761"/>
                  </a:lnTo>
                  <a:lnTo>
                    <a:pt x="126952" y="6641"/>
                  </a:lnTo>
                  <a:lnTo>
                    <a:pt x="126966" y="6550"/>
                  </a:lnTo>
                  <a:lnTo>
                    <a:pt x="126980" y="6479"/>
                  </a:lnTo>
                  <a:lnTo>
                    <a:pt x="126987" y="6444"/>
                  </a:lnTo>
                  <a:lnTo>
                    <a:pt x="127030" y="6225"/>
                  </a:lnTo>
                  <a:lnTo>
                    <a:pt x="128637" y="6239"/>
                  </a:lnTo>
                  <a:lnTo>
                    <a:pt x="130230" y="6261"/>
                  </a:lnTo>
                  <a:lnTo>
                    <a:pt x="130251" y="6761"/>
                  </a:lnTo>
                  <a:lnTo>
                    <a:pt x="130272" y="7262"/>
                  </a:lnTo>
                  <a:lnTo>
                    <a:pt x="130681" y="6867"/>
                  </a:lnTo>
                  <a:lnTo>
                    <a:pt x="130907" y="6669"/>
                  </a:lnTo>
                  <a:lnTo>
                    <a:pt x="131147" y="6493"/>
                  </a:lnTo>
                  <a:lnTo>
                    <a:pt x="131400" y="6338"/>
                  </a:lnTo>
                  <a:lnTo>
                    <a:pt x="131668" y="6197"/>
                  </a:lnTo>
                  <a:lnTo>
                    <a:pt x="131950" y="6084"/>
                  </a:lnTo>
                  <a:lnTo>
                    <a:pt x="132246" y="5986"/>
                  </a:lnTo>
                  <a:lnTo>
                    <a:pt x="132549" y="5915"/>
                  </a:lnTo>
                  <a:lnTo>
                    <a:pt x="132853" y="5859"/>
                  </a:lnTo>
                  <a:lnTo>
                    <a:pt x="133170" y="5831"/>
                  </a:lnTo>
                  <a:lnTo>
                    <a:pt x="133480" y="5816"/>
                  </a:lnTo>
                  <a:lnTo>
                    <a:pt x="133797" y="5831"/>
                  </a:lnTo>
                  <a:lnTo>
                    <a:pt x="134114" y="5866"/>
                  </a:lnTo>
                  <a:lnTo>
                    <a:pt x="134432" y="5922"/>
                  </a:lnTo>
                  <a:lnTo>
                    <a:pt x="134735" y="6000"/>
                  </a:lnTo>
                  <a:lnTo>
                    <a:pt x="135038" y="6098"/>
                  </a:lnTo>
                  <a:lnTo>
                    <a:pt x="135334" y="6225"/>
                  </a:lnTo>
                  <a:lnTo>
                    <a:pt x="135560" y="6345"/>
                  </a:lnTo>
                  <a:lnTo>
                    <a:pt x="135778" y="6493"/>
                  </a:lnTo>
                  <a:lnTo>
                    <a:pt x="135990" y="6662"/>
                  </a:lnTo>
                  <a:lnTo>
                    <a:pt x="136187" y="6846"/>
                  </a:lnTo>
                  <a:lnTo>
                    <a:pt x="136363" y="7036"/>
                  </a:lnTo>
                  <a:lnTo>
                    <a:pt x="136518" y="7240"/>
                  </a:lnTo>
                  <a:lnTo>
                    <a:pt x="136645" y="7445"/>
                  </a:lnTo>
                  <a:lnTo>
                    <a:pt x="136744" y="7642"/>
                  </a:lnTo>
                  <a:lnTo>
                    <a:pt x="136885" y="8002"/>
                  </a:lnTo>
                  <a:lnTo>
                    <a:pt x="137117" y="7656"/>
                  </a:lnTo>
                  <a:lnTo>
                    <a:pt x="137308" y="7395"/>
                  </a:lnTo>
                  <a:lnTo>
                    <a:pt x="137526" y="7156"/>
                  </a:lnTo>
                  <a:lnTo>
                    <a:pt x="137766" y="6930"/>
                  </a:lnTo>
                  <a:lnTo>
                    <a:pt x="138027" y="6726"/>
                  </a:lnTo>
                  <a:lnTo>
                    <a:pt x="138309" y="6535"/>
                  </a:lnTo>
                  <a:lnTo>
                    <a:pt x="138612" y="6366"/>
                  </a:lnTo>
                  <a:lnTo>
                    <a:pt x="138929" y="6225"/>
                  </a:lnTo>
                  <a:lnTo>
                    <a:pt x="139253" y="6098"/>
                  </a:lnTo>
                  <a:lnTo>
                    <a:pt x="139592" y="5993"/>
                  </a:lnTo>
                  <a:lnTo>
                    <a:pt x="139937" y="5915"/>
                  </a:lnTo>
                  <a:lnTo>
                    <a:pt x="140290" y="5859"/>
                  </a:lnTo>
                  <a:lnTo>
                    <a:pt x="140642" y="5823"/>
                  </a:lnTo>
                  <a:lnTo>
                    <a:pt x="140995" y="5823"/>
                  </a:lnTo>
                  <a:lnTo>
                    <a:pt x="141354" y="5845"/>
                  </a:lnTo>
                  <a:lnTo>
                    <a:pt x="141700" y="5887"/>
                  </a:lnTo>
                  <a:lnTo>
                    <a:pt x="142045" y="5964"/>
                  </a:lnTo>
                  <a:lnTo>
                    <a:pt x="142355" y="6056"/>
                  </a:lnTo>
                  <a:lnTo>
                    <a:pt x="142644" y="6176"/>
                  </a:lnTo>
                  <a:lnTo>
                    <a:pt x="142919" y="6303"/>
                  </a:lnTo>
                  <a:lnTo>
                    <a:pt x="143166" y="6458"/>
                  </a:lnTo>
                  <a:lnTo>
                    <a:pt x="143398" y="6620"/>
                  </a:lnTo>
                  <a:lnTo>
                    <a:pt x="143610" y="6810"/>
                  </a:lnTo>
                  <a:lnTo>
                    <a:pt x="143800" y="7015"/>
                  </a:lnTo>
                  <a:lnTo>
                    <a:pt x="143976" y="7233"/>
                  </a:lnTo>
                  <a:lnTo>
                    <a:pt x="144124" y="7473"/>
                  </a:lnTo>
                  <a:lnTo>
                    <a:pt x="144258" y="7727"/>
                  </a:lnTo>
                  <a:lnTo>
                    <a:pt x="144371" y="8002"/>
                  </a:lnTo>
                  <a:lnTo>
                    <a:pt x="144463" y="8291"/>
                  </a:lnTo>
                  <a:lnTo>
                    <a:pt x="144533" y="8594"/>
                  </a:lnTo>
                  <a:lnTo>
                    <a:pt x="144583" y="8918"/>
                  </a:lnTo>
                  <a:lnTo>
                    <a:pt x="144618" y="9257"/>
                  </a:lnTo>
                  <a:lnTo>
                    <a:pt x="144625" y="9616"/>
                  </a:lnTo>
                  <a:lnTo>
                    <a:pt x="144625" y="9694"/>
                  </a:lnTo>
                  <a:lnTo>
                    <a:pt x="144611" y="9806"/>
                  </a:lnTo>
                  <a:lnTo>
                    <a:pt x="144604" y="9947"/>
                  </a:lnTo>
                  <a:lnTo>
                    <a:pt x="144583" y="10124"/>
                  </a:lnTo>
                  <a:lnTo>
                    <a:pt x="144562" y="10335"/>
                  </a:lnTo>
                  <a:lnTo>
                    <a:pt x="144533" y="10568"/>
                  </a:lnTo>
                  <a:lnTo>
                    <a:pt x="144505" y="10821"/>
                  </a:lnTo>
                  <a:lnTo>
                    <a:pt x="144477" y="11103"/>
                  </a:lnTo>
                  <a:lnTo>
                    <a:pt x="144442" y="11407"/>
                  </a:lnTo>
                  <a:lnTo>
                    <a:pt x="144399" y="11717"/>
                  </a:lnTo>
                  <a:lnTo>
                    <a:pt x="144357" y="12048"/>
                  </a:lnTo>
                  <a:lnTo>
                    <a:pt x="144315" y="12393"/>
                  </a:lnTo>
                  <a:lnTo>
                    <a:pt x="144223" y="13113"/>
                  </a:lnTo>
                  <a:lnTo>
                    <a:pt x="144132" y="13853"/>
                  </a:lnTo>
                  <a:lnTo>
                    <a:pt x="144033" y="14593"/>
                  </a:lnTo>
                  <a:lnTo>
                    <a:pt x="143934" y="15312"/>
                  </a:lnTo>
                  <a:lnTo>
                    <a:pt x="143885" y="15664"/>
                  </a:lnTo>
                  <a:lnTo>
                    <a:pt x="143835" y="16003"/>
                  </a:lnTo>
                  <a:lnTo>
                    <a:pt x="143793" y="16327"/>
                  </a:lnTo>
                  <a:lnTo>
                    <a:pt x="143751" y="16637"/>
                  </a:lnTo>
                  <a:lnTo>
                    <a:pt x="143709" y="16926"/>
                  </a:lnTo>
                  <a:lnTo>
                    <a:pt x="143666" y="17201"/>
                  </a:lnTo>
                  <a:lnTo>
                    <a:pt x="143631" y="17448"/>
                  </a:lnTo>
                  <a:lnTo>
                    <a:pt x="143596" y="17666"/>
                  </a:lnTo>
                  <a:lnTo>
                    <a:pt x="143561" y="17864"/>
                  </a:lnTo>
                  <a:lnTo>
                    <a:pt x="143532" y="18026"/>
                  </a:lnTo>
                  <a:lnTo>
                    <a:pt x="143511" y="18153"/>
                  </a:lnTo>
                  <a:lnTo>
                    <a:pt x="143490" y="18252"/>
                  </a:lnTo>
                  <a:lnTo>
                    <a:pt x="143476" y="18315"/>
                  </a:lnTo>
                  <a:lnTo>
                    <a:pt x="143441" y="18357"/>
                  </a:lnTo>
                  <a:lnTo>
                    <a:pt x="143413" y="18378"/>
                  </a:lnTo>
                  <a:lnTo>
                    <a:pt x="143370" y="18393"/>
                  </a:lnTo>
                  <a:lnTo>
                    <a:pt x="143314" y="18400"/>
                  </a:lnTo>
                  <a:lnTo>
                    <a:pt x="143236" y="18414"/>
                  </a:lnTo>
                  <a:lnTo>
                    <a:pt x="143138" y="18421"/>
                  </a:lnTo>
                  <a:lnTo>
                    <a:pt x="143018" y="18428"/>
                  </a:lnTo>
                  <a:lnTo>
                    <a:pt x="142877" y="18428"/>
                  </a:lnTo>
                  <a:lnTo>
                    <a:pt x="142701" y="18435"/>
                  </a:lnTo>
                  <a:lnTo>
                    <a:pt x="142496" y="18435"/>
                  </a:lnTo>
                  <a:lnTo>
                    <a:pt x="142256" y="18435"/>
                  </a:lnTo>
                  <a:lnTo>
                    <a:pt x="141981" y="18435"/>
                  </a:lnTo>
                  <a:lnTo>
                    <a:pt x="141664" y="18435"/>
                  </a:lnTo>
                  <a:lnTo>
                    <a:pt x="141354" y="18435"/>
                  </a:lnTo>
                  <a:lnTo>
                    <a:pt x="141086" y="18435"/>
                  </a:lnTo>
                  <a:lnTo>
                    <a:pt x="140854" y="18435"/>
                  </a:lnTo>
                  <a:lnTo>
                    <a:pt x="140649" y="18435"/>
                  </a:lnTo>
                  <a:lnTo>
                    <a:pt x="140473" y="18428"/>
                  </a:lnTo>
                  <a:lnTo>
                    <a:pt x="140332" y="18428"/>
                  </a:lnTo>
                  <a:lnTo>
                    <a:pt x="140212" y="18421"/>
                  </a:lnTo>
                  <a:lnTo>
                    <a:pt x="140113" y="18414"/>
                  </a:lnTo>
                  <a:lnTo>
                    <a:pt x="140036" y="18407"/>
                  </a:lnTo>
                  <a:lnTo>
                    <a:pt x="139979" y="18393"/>
                  </a:lnTo>
                  <a:lnTo>
                    <a:pt x="139930" y="18385"/>
                  </a:lnTo>
                  <a:lnTo>
                    <a:pt x="139902" y="18364"/>
                  </a:lnTo>
                  <a:lnTo>
                    <a:pt x="139874" y="18329"/>
                  </a:lnTo>
                  <a:lnTo>
                    <a:pt x="139867" y="18273"/>
                  </a:lnTo>
                  <a:lnTo>
                    <a:pt x="139867" y="18244"/>
                  </a:lnTo>
                  <a:lnTo>
                    <a:pt x="139874" y="18209"/>
                  </a:lnTo>
                  <a:lnTo>
                    <a:pt x="139881" y="18146"/>
                  </a:lnTo>
                  <a:lnTo>
                    <a:pt x="139888" y="18075"/>
                  </a:lnTo>
                  <a:lnTo>
                    <a:pt x="139895" y="17991"/>
                  </a:lnTo>
                  <a:lnTo>
                    <a:pt x="139909" y="17892"/>
                  </a:lnTo>
                  <a:lnTo>
                    <a:pt x="139923" y="17779"/>
                  </a:lnTo>
                  <a:lnTo>
                    <a:pt x="139937" y="17652"/>
                  </a:lnTo>
                  <a:lnTo>
                    <a:pt x="139972" y="17377"/>
                  </a:lnTo>
                  <a:lnTo>
                    <a:pt x="140015" y="17074"/>
                  </a:lnTo>
                  <a:lnTo>
                    <a:pt x="140064" y="16736"/>
                  </a:lnTo>
                  <a:lnTo>
                    <a:pt x="140113" y="16390"/>
                  </a:lnTo>
                  <a:lnTo>
                    <a:pt x="140191" y="15855"/>
                  </a:lnTo>
                  <a:lnTo>
                    <a:pt x="140261" y="15354"/>
                  </a:lnTo>
                  <a:lnTo>
                    <a:pt x="140332" y="14882"/>
                  </a:lnTo>
                  <a:lnTo>
                    <a:pt x="140395" y="14438"/>
                  </a:lnTo>
                  <a:lnTo>
                    <a:pt x="140452" y="14022"/>
                  </a:lnTo>
                  <a:lnTo>
                    <a:pt x="140508" y="13641"/>
                  </a:lnTo>
                  <a:lnTo>
                    <a:pt x="140558" y="13282"/>
                  </a:lnTo>
                  <a:lnTo>
                    <a:pt x="140607" y="12943"/>
                  </a:lnTo>
                  <a:lnTo>
                    <a:pt x="140649" y="12640"/>
                  </a:lnTo>
                  <a:lnTo>
                    <a:pt x="140684" y="12351"/>
                  </a:lnTo>
                  <a:lnTo>
                    <a:pt x="140720" y="12090"/>
                  </a:lnTo>
                  <a:lnTo>
                    <a:pt x="140748" y="11844"/>
                  </a:lnTo>
                  <a:lnTo>
                    <a:pt x="140776" y="11625"/>
                  </a:lnTo>
                  <a:lnTo>
                    <a:pt x="140804" y="11421"/>
                  </a:lnTo>
                  <a:lnTo>
                    <a:pt x="140818" y="11237"/>
                  </a:lnTo>
                  <a:lnTo>
                    <a:pt x="140839" y="11068"/>
                  </a:lnTo>
                  <a:lnTo>
                    <a:pt x="140854" y="10920"/>
                  </a:lnTo>
                  <a:lnTo>
                    <a:pt x="140861" y="10779"/>
                  </a:lnTo>
                  <a:lnTo>
                    <a:pt x="140868" y="10652"/>
                  </a:lnTo>
                  <a:lnTo>
                    <a:pt x="140875" y="10540"/>
                  </a:lnTo>
                  <a:lnTo>
                    <a:pt x="140875" y="10441"/>
                  </a:lnTo>
                  <a:lnTo>
                    <a:pt x="140875" y="10349"/>
                  </a:lnTo>
                  <a:lnTo>
                    <a:pt x="140868" y="10201"/>
                  </a:lnTo>
                  <a:lnTo>
                    <a:pt x="140854" y="10074"/>
                  </a:lnTo>
                  <a:lnTo>
                    <a:pt x="140825" y="9961"/>
                  </a:lnTo>
                  <a:lnTo>
                    <a:pt x="140755" y="9771"/>
                  </a:lnTo>
                  <a:lnTo>
                    <a:pt x="140663" y="9595"/>
                  </a:lnTo>
                  <a:lnTo>
                    <a:pt x="140543" y="9440"/>
                  </a:lnTo>
                  <a:lnTo>
                    <a:pt x="140402" y="9306"/>
                  </a:lnTo>
                  <a:lnTo>
                    <a:pt x="140240" y="9193"/>
                  </a:lnTo>
                  <a:lnTo>
                    <a:pt x="140064" y="9108"/>
                  </a:lnTo>
                  <a:lnTo>
                    <a:pt x="139874" y="9045"/>
                  </a:lnTo>
                  <a:lnTo>
                    <a:pt x="139669" y="9003"/>
                  </a:lnTo>
                  <a:lnTo>
                    <a:pt x="139465" y="8989"/>
                  </a:lnTo>
                  <a:lnTo>
                    <a:pt x="139246" y="8989"/>
                  </a:lnTo>
                  <a:lnTo>
                    <a:pt x="139035" y="9017"/>
                  </a:lnTo>
                  <a:lnTo>
                    <a:pt x="138816" y="9073"/>
                  </a:lnTo>
                  <a:lnTo>
                    <a:pt x="138612" y="9144"/>
                  </a:lnTo>
                  <a:lnTo>
                    <a:pt x="138407" y="9242"/>
                  </a:lnTo>
                  <a:lnTo>
                    <a:pt x="138217" y="9362"/>
                  </a:lnTo>
                  <a:lnTo>
                    <a:pt x="138034" y="9510"/>
                  </a:lnTo>
                  <a:lnTo>
                    <a:pt x="137872" y="9679"/>
                  </a:lnTo>
                  <a:lnTo>
                    <a:pt x="137724" y="9870"/>
                  </a:lnTo>
                  <a:lnTo>
                    <a:pt x="137604" y="10081"/>
                  </a:lnTo>
                  <a:lnTo>
                    <a:pt x="137547" y="10201"/>
                  </a:lnTo>
                  <a:lnTo>
                    <a:pt x="137491" y="10328"/>
                  </a:lnTo>
                  <a:lnTo>
                    <a:pt x="137442" y="10476"/>
                  </a:lnTo>
                  <a:lnTo>
                    <a:pt x="137392" y="10645"/>
                  </a:lnTo>
                  <a:lnTo>
                    <a:pt x="137350" y="10829"/>
                  </a:lnTo>
                  <a:lnTo>
                    <a:pt x="137301" y="11040"/>
                  </a:lnTo>
                  <a:lnTo>
                    <a:pt x="137258" y="11280"/>
                  </a:lnTo>
                  <a:lnTo>
                    <a:pt x="137209" y="11541"/>
                  </a:lnTo>
                  <a:lnTo>
                    <a:pt x="137160" y="11837"/>
                  </a:lnTo>
                  <a:lnTo>
                    <a:pt x="137110" y="12168"/>
                  </a:lnTo>
                  <a:lnTo>
                    <a:pt x="137054" y="12534"/>
                  </a:lnTo>
                  <a:lnTo>
                    <a:pt x="136998" y="12936"/>
                  </a:lnTo>
                  <a:lnTo>
                    <a:pt x="136934" y="13402"/>
                  </a:lnTo>
                  <a:lnTo>
                    <a:pt x="136864" y="13888"/>
                  </a:lnTo>
                  <a:lnTo>
                    <a:pt x="136723" y="14882"/>
                  </a:lnTo>
                  <a:lnTo>
                    <a:pt x="136652" y="15354"/>
                  </a:lnTo>
                  <a:lnTo>
                    <a:pt x="136617" y="15580"/>
                  </a:lnTo>
                  <a:lnTo>
                    <a:pt x="136589" y="15798"/>
                  </a:lnTo>
                  <a:lnTo>
                    <a:pt x="136561" y="16003"/>
                  </a:lnTo>
                  <a:lnTo>
                    <a:pt x="136532" y="16200"/>
                  </a:lnTo>
                  <a:lnTo>
                    <a:pt x="136504" y="16369"/>
                  </a:lnTo>
                  <a:lnTo>
                    <a:pt x="136483" y="16531"/>
                  </a:lnTo>
                  <a:lnTo>
                    <a:pt x="136441" y="16828"/>
                  </a:lnTo>
                  <a:lnTo>
                    <a:pt x="136398" y="17117"/>
                  </a:lnTo>
                  <a:lnTo>
                    <a:pt x="136356" y="17384"/>
                  </a:lnTo>
                  <a:lnTo>
                    <a:pt x="136321" y="17631"/>
                  </a:lnTo>
                  <a:lnTo>
                    <a:pt x="136293" y="17843"/>
                  </a:lnTo>
                  <a:lnTo>
                    <a:pt x="136279" y="17934"/>
                  </a:lnTo>
                  <a:lnTo>
                    <a:pt x="136264" y="18019"/>
                  </a:lnTo>
                  <a:lnTo>
                    <a:pt x="136250" y="18082"/>
                  </a:lnTo>
                  <a:lnTo>
                    <a:pt x="136243" y="18146"/>
                  </a:lnTo>
                  <a:lnTo>
                    <a:pt x="136236" y="18188"/>
                  </a:lnTo>
                  <a:lnTo>
                    <a:pt x="136229" y="18216"/>
                  </a:lnTo>
                  <a:lnTo>
                    <a:pt x="136187" y="18435"/>
                  </a:lnTo>
                  <a:lnTo>
                    <a:pt x="134354" y="18435"/>
                  </a:lnTo>
                  <a:lnTo>
                    <a:pt x="133988" y="18435"/>
                  </a:lnTo>
                  <a:lnTo>
                    <a:pt x="133642" y="18428"/>
                  </a:lnTo>
                  <a:lnTo>
                    <a:pt x="133332" y="18428"/>
                  </a:lnTo>
                  <a:lnTo>
                    <a:pt x="133191" y="18428"/>
                  </a:lnTo>
                  <a:lnTo>
                    <a:pt x="133064" y="18421"/>
                  </a:lnTo>
                  <a:lnTo>
                    <a:pt x="132944" y="18421"/>
                  </a:lnTo>
                  <a:lnTo>
                    <a:pt x="132838" y="18414"/>
                  </a:lnTo>
                  <a:lnTo>
                    <a:pt x="132747" y="18414"/>
                  </a:lnTo>
                  <a:lnTo>
                    <a:pt x="132669" y="18407"/>
                  </a:lnTo>
                  <a:lnTo>
                    <a:pt x="132613" y="18407"/>
                  </a:lnTo>
                  <a:lnTo>
                    <a:pt x="132564" y="18400"/>
                  </a:lnTo>
                  <a:lnTo>
                    <a:pt x="132535" y="18400"/>
                  </a:lnTo>
                  <a:lnTo>
                    <a:pt x="132528" y="18393"/>
                  </a:lnTo>
                  <a:lnTo>
                    <a:pt x="132528" y="18371"/>
                  </a:lnTo>
                  <a:lnTo>
                    <a:pt x="132535" y="18329"/>
                  </a:lnTo>
                  <a:lnTo>
                    <a:pt x="132542" y="18273"/>
                  </a:lnTo>
                  <a:lnTo>
                    <a:pt x="132549" y="18202"/>
                  </a:lnTo>
                  <a:lnTo>
                    <a:pt x="132556" y="18118"/>
                  </a:lnTo>
                  <a:lnTo>
                    <a:pt x="132571" y="18019"/>
                  </a:lnTo>
                  <a:lnTo>
                    <a:pt x="132606" y="17807"/>
                  </a:lnTo>
                  <a:lnTo>
                    <a:pt x="132613" y="17737"/>
                  </a:lnTo>
                  <a:lnTo>
                    <a:pt x="132627" y="17645"/>
                  </a:lnTo>
                  <a:lnTo>
                    <a:pt x="132641" y="17540"/>
                  </a:lnTo>
                  <a:lnTo>
                    <a:pt x="132662" y="17406"/>
                  </a:lnTo>
                  <a:lnTo>
                    <a:pt x="132683" y="17258"/>
                  </a:lnTo>
                  <a:lnTo>
                    <a:pt x="132712" y="17095"/>
                  </a:lnTo>
                  <a:lnTo>
                    <a:pt x="132733" y="16912"/>
                  </a:lnTo>
                  <a:lnTo>
                    <a:pt x="132761" y="16722"/>
                  </a:lnTo>
                  <a:lnTo>
                    <a:pt x="132789" y="16517"/>
                  </a:lnTo>
                  <a:lnTo>
                    <a:pt x="132824" y="16299"/>
                  </a:lnTo>
                  <a:lnTo>
                    <a:pt x="132888" y="15848"/>
                  </a:lnTo>
                  <a:lnTo>
                    <a:pt x="132958" y="15368"/>
                  </a:lnTo>
                  <a:lnTo>
                    <a:pt x="133029" y="14875"/>
                  </a:lnTo>
                  <a:lnTo>
                    <a:pt x="133170" y="13888"/>
                  </a:lnTo>
                  <a:lnTo>
                    <a:pt x="133233" y="13416"/>
                  </a:lnTo>
                  <a:lnTo>
                    <a:pt x="133304" y="12979"/>
                  </a:lnTo>
                  <a:lnTo>
                    <a:pt x="133332" y="12767"/>
                  </a:lnTo>
                  <a:lnTo>
                    <a:pt x="133360" y="12577"/>
                  </a:lnTo>
                  <a:lnTo>
                    <a:pt x="133388" y="12393"/>
                  </a:lnTo>
                  <a:lnTo>
                    <a:pt x="133409" y="12231"/>
                  </a:lnTo>
                  <a:lnTo>
                    <a:pt x="133438" y="12076"/>
                  </a:lnTo>
                  <a:lnTo>
                    <a:pt x="133452" y="11949"/>
                  </a:lnTo>
                  <a:lnTo>
                    <a:pt x="133473" y="11837"/>
                  </a:lnTo>
                  <a:lnTo>
                    <a:pt x="133487" y="11752"/>
                  </a:lnTo>
                  <a:lnTo>
                    <a:pt x="133536" y="11428"/>
                  </a:lnTo>
                  <a:lnTo>
                    <a:pt x="133572" y="11103"/>
                  </a:lnTo>
                  <a:lnTo>
                    <a:pt x="133586" y="10948"/>
                  </a:lnTo>
                  <a:lnTo>
                    <a:pt x="133600" y="10807"/>
                  </a:lnTo>
                  <a:lnTo>
                    <a:pt x="133607" y="10688"/>
                  </a:lnTo>
                  <a:lnTo>
                    <a:pt x="133607" y="10582"/>
                  </a:lnTo>
                  <a:lnTo>
                    <a:pt x="133600" y="10420"/>
                  </a:lnTo>
                  <a:lnTo>
                    <a:pt x="133586" y="10272"/>
                  </a:lnTo>
                  <a:lnTo>
                    <a:pt x="133557" y="10124"/>
                  </a:lnTo>
                  <a:lnTo>
                    <a:pt x="133515" y="9983"/>
                  </a:lnTo>
                  <a:lnTo>
                    <a:pt x="133466" y="9849"/>
                  </a:lnTo>
                  <a:lnTo>
                    <a:pt x="133402" y="9729"/>
                  </a:lnTo>
                  <a:lnTo>
                    <a:pt x="133332" y="9609"/>
                  </a:lnTo>
                  <a:lnTo>
                    <a:pt x="133254" y="9503"/>
                  </a:lnTo>
                  <a:lnTo>
                    <a:pt x="133163" y="9405"/>
                  </a:lnTo>
                  <a:lnTo>
                    <a:pt x="133064" y="9313"/>
                  </a:lnTo>
                  <a:lnTo>
                    <a:pt x="132958" y="9235"/>
                  </a:lnTo>
                  <a:lnTo>
                    <a:pt x="132846" y="9165"/>
                  </a:lnTo>
                  <a:lnTo>
                    <a:pt x="132719" y="9108"/>
                  </a:lnTo>
                  <a:lnTo>
                    <a:pt x="132592" y="9059"/>
                  </a:lnTo>
                  <a:lnTo>
                    <a:pt x="132451" y="9024"/>
                  </a:lnTo>
                  <a:lnTo>
                    <a:pt x="132310" y="9003"/>
                  </a:lnTo>
                  <a:lnTo>
                    <a:pt x="132148" y="8989"/>
                  </a:lnTo>
                  <a:lnTo>
                    <a:pt x="131985" y="8989"/>
                  </a:lnTo>
                  <a:lnTo>
                    <a:pt x="131830" y="9003"/>
                  </a:lnTo>
                  <a:lnTo>
                    <a:pt x="131675" y="9024"/>
                  </a:lnTo>
                  <a:lnTo>
                    <a:pt x="131527" y="9052"/>
                  </a:lnTo>
                  <a:lnTo>
                    <a:pt x="131386" y="9101"/>
                  </a:lnTo>
                  <a:lnTo>
                    <a:pt x="131245" y="9151"/>
                  </a:lnTo>
                  <a:lnTo>
                    <a:pt x="131118" y="9221"/>
                  </a:lnTo>
                  <a:lnTo>
                    <a:pt x="130992" y="9299"/>
                  </a:lnTo>
                  <a:lnTo>
                    <a:pt x="130872" y="9383"/>
                  </a:lnTo>
                  <a:lnTo>
                    <a:pt x="130752" y="9482"/>
                  </a:lnTo>
                  <a:lnTo>
                    <a:pt x="130646" y="9588"/>
                  </a:lnTo>
                  <a:lnTo>
                    <a:pt x="130547" y="9708"/>
                  </a:lnTo>
                  <a:lnTo>
                    <a:pt x="130456" y="9835"/>
                  </a:lnTo>
                  <a:lnTo>
                    <a:pt x="130364" y="9976"/>
                  </a:lnTo>
                  <a:lnTo>
                    <a:pt x="130287" y="10124"/>
                  </a:lnTo>
                  <a:lnTo>
                    <a:pt x="130202" y="10293"/>
                  </a:lnTo>
                  <a:lnTo>
                    <a:pt x="130132" y="10469"/>
                  </a:lnTo>
                  <a:lnTo>
                    <a:pt x="130103" y="10568"/>
                  </a:lnTo>
                  <a:lnTo>
                    <a:pt x="130068" y="10680"/>
                  </a:lnTo>
                  <a:lnTo>
                    <a:pt x="130040" y="10807"/>
                  </a:lnTo>
                  <a:lnTo>
                    <a:pt x="130012" y="10948"/>
                  </a:lnTo>
                  <a:lnTo>
                    <a:pt x="129976" y="11103"/>
                  </a:lnTo>
                  <a:lnTo>
                    <a:pt x="129941" y="11287"/>
                  </a:lnTo>
                  <a:lnTo>
                    <a:pt x="129906" y="11498"/>
                  </a:lnTo>
                  <a:lnTo>
                    <a:pt x="129871" y="11738"/>
                  </a:lnTo>
                  <a:lnTo>
                    <a:pt x="129835" y="11999"/>
                  </a:lnTo>
                  <a:lnTo>
                    <a:pt x="129786" y="12302"/>
                  </a:lnTo>
                  <a:lnTo>
                    <a:pt x="129744" y="12640"/>
                  </a:lnTo>
                  <a:lnTo>
                    <a:pt x="129687" y="13021"/>
                  </a:lnTo>
                  <a:lnTo>
                    <a:pt x="129638" y="13373"/>
                  </a:lnTo>
                  <a:lnTo>
                    <a:pt x="129589" y="13719"/>
                  </a:lnTo>
                  <a:lnTo>
                    <a:pt x="129539" y="14043"/>
                  </a:lnTo>
                  <a:lnTo>
                    <a:pt x="129497" y="14360"/>
                  </a:lnTo>
                  <a:lnTo>
                    <a:pt x="129455" y="14663"/>
                  </a:lnTo>
                  <a:lnTo>
                    <a:pt x="129412" y="14945"/>
                  </a:lnTo>
                  <a:lnTo>
                    <a:pt x="129377" y="15220"/>
                  </a:lnTo>
                  <a:lnTo>
                    <a:pt x="129342" y="15481"/>
                  </a:lnTo>
                  <a:lnTo>
                    <a:pt x="129307" y="15728"/>
                  </a:lnTo>
                  <a:lnTo>
                    <a:pt x="129271" y="15968"/>
                  </a:lnTo>
                  <a:lnTo>
                    <a:pt x="129236" y="16186"/>
                  </a:lnTo>
                  <a:lnTo>
                    <a:pt x="129208" y="16398"/>
                  </a:lnTo>
                  <a:lnTo>
                    <a:pt x="129180" y="16602"/>
                  </a:lnTo>
                  <a:lnTo>
                    <a:pt x="129152" y="16785"/>
                  </a:lnTo>
                  <a:lnTo>
                    <a:pt x="129130" y="16961"/>
                  </a:lnTo>
                  <a:lnTo>
                    <a:pt x="129109" y="17124"/>
                  </a:lnTo>
                  <a:lnTo>
                    <a:pt x="129088" y="17279"/>
                  </a:lnTo>
                  <a:lnTo>
                    <a:pt x="129067" y="17420"/>
                  </a:lnTo>
                  <a:lnTo>
                    <a:pt x="129046" y="17554"/>
                  </a:lnTo>
                  <a:lnTo>
                    <a:pt x="129032" y="17673"/>
                  </a:lnTo>
                  <a:lnTo>
                    <a:pt x="129004" y="17885"/>
                  </a:lnTo>
                  <a:lnTo>
                    <a:pt x="128982" y="18054"/>
                  </a:lnTo>
                  <a:lnTo>
                    <a:pt x="128961" y="18188"/>
                  </a:lnTo>
                  <a:lnTo>
                    <a:pt x="128947" y="18287"/>
                  </a:lnTo>
                  <a:lnTo>
                    <a:pt x="128940" y="18343"/>
                  </a:lnTo>
                  <a:lnTo>
                    <a:pt x="128940" y="18371"/>
                  </a:lnTo>
                  <a:lnTo>
                    <a:pt x="128933" y="18378"/>
                  </a:lnTo>
                  <a:lnTo>
                    <a:pt x="128905" y="18385"/>
                  </a:lnTo>
                  <a:lnTo>
                    <a:pt x="128856" y="18393"/>
                  </a:lnTo>
                  <a:lnTo>
                    <a:pt x="128792" y="18400"/>
                  </a:lnTo>
                  <a:lnTo>
                    <a:pt x="128715" y="18407"/>
                  </a:lnTo>
                  <a:lnTo>
                    <a:pt x="128623" y="18407"/>
                  </a:lnTo>
                  <a:lnTo>
                    <a:pt x="128517" y="18414"/>
                  </a:lnTo>
                  <a:lnTo>
                    <a:pt x="128397" y="18421"/>
                  </a:lnTo>
                  <a:lnTo>
                    <a:pt x="128270" y="18421"/>
                  </a:lnTo>
                  <a:lnTo>
                    <a:pt x="128122" y="18428"/>
                  </a:lnTo>
                  <a:lnTo>
                    <a:pt x="127812" y="18428"/>
                  </a:lnTo>
                  <a:lnTo>
                    <a:pt x="127467" y="18435"/>
                  </a:lnTo>
                  <a:lnTo>
                    <a:pt x="127100" y="18435"/>
                  </a:lnTo>
                  <a:lnTo>
                    <a:pt x="126797" y="18435"/>
                  </a:lnTo>
                  <a:lnTo>
                    <a:pt x="126522" y="18435"/>
                  </a:lnTo>
                  <a:lnTo>
                    <a:pt x="126290" y="18435"/>
                  </a:lnTo>
                  <a:lnTo>
                    <a:pt x="126085" y="18435"/>
                  </a:lnTo>
                  <a:lnTo>
                    <a:pt x="125909" y="18428"/>
                  </a:lnTo>
                  <a:lnTo>
                    <a:pt x="125761" y="18428"/>
                  </a:lnTo>
                  <a:lnTo>
                    <a:pt x="125641" y="18421"/>
                  </a:lnTo>
                  <a:lnTo>
                    <a:pt x="125535" y="18414"/>
                  </a:lnTo>
                  <a:lnTo>
                    <a:pt x="125458" y="18407"/>
                  </a:lnTo>
                  <a:lnTo>
                    <a:pt x="125394" y="18400"/>
                  </a:lnTo>
                  <a:lnTo>
                    <a:pt x="125345" y="18385"/>
                  </a:lnTo>
                  <a:lnTo>
                    <a:pt x="125310" y="18371"/>
                  </a:lnTo>
                  <a:lnTo>
                    <a:pt x="125274" y="18336"/>
                  </a:lnTo>
                  <a:lnTo>
                    <a:pt x="125267" y="18294"/>
                  </a:lnTo>
                  <a:lnTo>
                    <a:pt x="125267" y="18294"/>
                  </a:lnTo>
                  <a:close/>
                  <a:moveTo>
                    <a:pt x="28113" y="4174"/>
                  </a:moveTo>
                  <a:lnTo>
                    <a:pt x="27930" y="4096"/>
                  </a:lnTo>
                  <a:lnTo>
                    <a:pt x="27761" y="4012"/>
                  </a:lnTo>
                  <a:lnTo>
                    <a:pt x="27606" y="3906"/>
                  </a:lnTo>
                  <a:lnTo>
                    <a:pt x="27465" y="3793"/>
                  </a:lnTo>
                  <a:lnTo>
                    <a:pt x="27331" y="3666"/>
                  </a:lnTo>
                  <a:lnTo>
                    <a:pt x="27211" y="3518"/>
                  </a:lnTo>
                  <a:lnTo>
                    <a:pt x="27105" y="3363"/>
                  </a:lnTo>
                  <a:lnTo>
                    <a:pt x="27006" y="3187"/>
                  </a:lnTo>
                  <a:lnTo>
                    <a:pt x="26943" y="3053"/>
                  </a:lnTo>
                  <a:lnTo>
                    <a:pt x="26886" y="2933"/>
                  </a:lnTo>
                  <a:lnTo>
                    <a:pt x="26851" y="2827"/>
                  </a:lnTo>
                  <a:lnTo>
                    <a:pt x="26830" y="2729"/>
                  </a:lnTo>
                  <a:lnTo>
                    <a:pt x="26816" y="2616"/>
                  </a:lnTo>
                  <a:lnTo>
                    <a:pt x="26809" y="2496"/>
                  </a:lnTo>
                  <a:lnTo>
                    <a:pt x="26816" y="2362"/>
                  </a:lnTo>
                  <a:lnTo>
                    <a:pt x="26823" y="2200"/>
                  </a:lnTo>
                  <a:lnTo>
                    <a:pt x="26844" y="2017"/>
                  </a:lnTo>
                  <a:lnTo>
                    <a:pt x="26872" y="1841"/>
                  </a:lnTo>
                  <a:lnTo>
                    <a:pt x="26915" y="1671"/>
                  </a:lnTo>
                  <a:lnTo>
                    <a:pt x="26971" y="1502"/>
                  </a:lnTo>
                  <a:lnTo>
                    <a:pt x="27042" y="1347"/>
                  </a:lnTo>
                  <a:lnTo>
                    <a:pt x="27119" y="1192"/>
                  </a:lnTo>
                  <a:lnTo>
                    <a:pt x="27204" y="1044"/>
                  </a:lnTo>
                  <a:lnTo>
                    <a:pt x="27302" y="903"/>
                  </a:lnTo>
                  <a:lnTo>
                    <a:pt x="27408" y="776"/>
                  </a:lnTo>
                  <a:lnTo>
                    <a:pt x="27521" y="649"/>
                  </a:lnTo>
                  <a:lnTo>
                    <a:pt x="27641" y="536"/>
                  </a:lnTo>
                  <a:lnTo>
                    <a:pt x="27775" y="431"/>
                  </a:lnTo>
                  <a:lnTo>
                    <a:pt x="27916" y="339"/>
                  </a:lnTo>
                  <a:lnTo>
                    <a:pt x="28064" y="254"/>
                  </a:lnTo>
                  <a:lnTo>
                    <a:pt x="28212" y="184"/>
                  </a:lnTo>
                  <a:lnTo>
                    <a:pt x="28374" y="128"/>
                  </a:lnTo>
                  <a:lnTo>
                    <a:pt x="28592" y="71"/>
                  </a:lnTo>
                  <a:lnTo>
                    <a:pt x="28825" y="29"/>
                  </a:lnTo>
                  <a:lnTo>
                    <a:pt x="29079" y="8"/>
                  </a:lnTo>
                  <a:lnTo>
                    <a:pt x="29333" y="1"/>
                  </a:lnTo>
                  <a:lnTo>
                    <a:pt x="29579" y="15"/>
                  </a:lnTo>
                  <a:lnTo>
                    <a:pt x="29819" y="43"/>
                  </a:lnTo>
                  <a:lnTo>
                    <a:pt x="30038" y="92"/>
                  </a:lnTo>
                  <a:lnTo>
                    <a:pt x="30228" y="163"/>
                  </a:lnTo>
                  <a:lnTo>
                    <a:pt x="30376" y="233"/>
                  </a:lnTo>
                  <a:lnTo>
                    <a:pt x="30510" y="304"/>
                  </a:lnTo>
                  <a:lnTo>
                    <a:pt x="30630" y="381"/>
                  </a:lnTo>
                  <a:lnTo>
                    <a:pt x="30742" y="466"/>
                  </a:lnTo>
                  <a:lnTo>
                    <a:pt x="30841" y="551"/>
                  </a:lnTo>
                  <a:lnTo>
                    <a:pt x="30933" y="642"/>
                  </a:lnTo>
                  <a:lnTo>
                    <a:pt x="31017" y="748"/>
                  </a:lnTo>
                  <a:lnTo>
                    <a:pt x="31088" y="854"/>
                  </a:lnTo>
                  <a:lnTo>
                    <a:pt x="31151" y="959"/>
                  </a:lnTo>
                  <a:lnTo>
                    <a:pt x="31208" y="1079"/>
                  </a:lnTo>
                  <a:lnTo>
                    <a:pt x="31250" y="1213"/>
                  </a:lnTo>
                  <a:lnTo>
                    <a:pt x="31285" y="1347"/>
                  </a:lnTo>
                  <a:lnTo>
                    <a:pt x="31313" y="1488"/>
                  </a:lnTo>
                  <a:lnTo>
                    <a:pt x="31335" y="1643"/>
                  </a:lnTo>
                  <a:lnTo>
                    <a:pt x="31342" y="1805"/>
                  </a:lnTo>
                  <a:lnTo>
                    <a:pt x="31349" y="1982"/>
                  </a:lnTo>
                  <a:lnTo>
                    <a:pt x="31342" y="2165"/>
                  </a:lnTo>
                  <a:lnTo>
                    <a:pt x="31328" y="2341"/>
                  </a:lnTo>
                  <a:lnTo>
                    <a:pt x="31306" y="2503"/>
                  </a:lnTo>
                  <a:lnTo>
                    <a:pt x="31271" y="2665"/>
                  </a:lnTo>
                  <a:lnTo>
                    <a:pt x="31229" y="2813"/>
                  </a:lnTo>
                  <a:lnTo>
                    <a:pt x="31180" y="2961"/>
                  </a:lnTo>
                  <a:lnTo>
                    <a:pt x="31116" y="3095"/>
                  </a:lnTo>
                  <a:lnTo>
                    <a:pt x="31046" y="3222"/>
                  </a:lnTo>
                  <a:lnTo>
                    <a:pt x="30961" y="3349"/>
                  </a:lnTo>
                  <a:lnTo>
                    <a:pt x="30869" y="3462"/>
                  </a:lnTo>
                  <a:lnTo>
                    <a:pt x="30764" y="3575"/>
                  </a:lnTo>
                  <a:lnTo>
                    <a:pt x="30651" y="3680"/>
                  </a:lnTo>
                  <a:lnTo>
                    <a:pt x="30531" y="3779"/>
                  </a:lnTo>
                  <a:lnTo>
                    <a:pt x="30390" y="3871"/>
                  </a:lnTo>
                  <a:lnTo>
                    <a:pt x="30242" y="3955"/>
                  </a:lnTo>
                  <a:lnTo>
                    <a:pt x="30087" y="4040"/>
                  </a:lnTo>
                  <a:lnTo>
                    <a:pt x="29988" y="4082"/>
                  </a:lnTo>
                  <a:lnTo>
                    <a:pt x="29882" y="4125"/>
                  </a:lnTo>
                  <a:lnTo>
                    <a:pt x="29636" y="4188"/>
                  </a:lnTo>
                  <a:lnTo>
                    <a:pt x="29375" y="4230"/>
                  </a:lnTo>
                  <a:lnTo>
                    <a:pt x="29093" y="4258"/>
                  </a:lnTo>
                  <a:lnTo>
                    <a:pt x="28818" y="4273"/>
                  </a:lnTo>
                  <a:lnTo>
                    <a:pt x="28557" y="4258"/>
                  </a:lnTo>
                  <a:lnTo>
                    <a:pt x="28317" y="4223"/>
                  </a:lnTo>
                  <a:lnTo>
                    <a:pt x="28212" y="4202"/>
                  </a:lnTo>
                  <a:lnTo>
                    <a:pt x="28113" y="4174"/>
                  </a:lnTo>
                  <a:lnTo>
                    <a:pt x="28113" y="4174"/>
                  </a:lnTo>
                  <a:close/>
                  <a:moveTo>
                    <a:pt x="121101" y="4146"/>
                  </a:moveTo>
                  <a:lnTo>
                    <a:pt x="120897" y="4061"/>
                  </a:lnTo>
                  <a:lnTo>
                    <a:pt x="120714" y="3955"/>
                  </a:lnTo>
                  <a:lnTo>
                    <a:pt x="120544" y="3836"/>
                  </a:lnTo>
                  <a:lnTo>
                    <a:pt x="120396" y="3687"/>
                  </a:lnTo>
                  <a:lnTo>
                    <a:pt x="120262" y="3532"/>
                  </a:lnTo>
                  <a:lnTo>
                    <a:pt x="120143" y="3356"/>
                  </a:lnTo>
                  <a:lnTo>
                    <a:pt x="120044" y="3173"/>
                  </a:lnTo>
                  <a:lnTo>
                    <a:pt x="119966" y="2976"/>
                  </a:lnTo>
                  <a:lnTo>
                    <a:pt x="119910" y="2771"/>
                  </a:lnTo>
                  <a:lnTo>
                    <a:pt x="119875" y="2560"/>
                  </a:lnTo>
                  <a:lnTo>
                    <a:pt x="119861" y="2341"/>
                  </a:lnTo>
                  <a:lnTo>
                    <a:pt x="119868" y="2115"/>
                  </a:lnTo>
                  <a:lnTo>
                    <a:pt x="119896" y="1897"/>
                  </a:lnTo>
                  <a:lnTo>
                    <a:pt x="119945" y="1671"/>
                  </a:lnTo>
                  <a:lnTo>
                    <a:pt x="120023" y="1453"/>
                  </a:lnTo>
                  <a:lnTo>
                    <a:pt x="120121" y="1234"/>
                  </a:lnTo>
                  <a:lnTo>
                    <a:pt x="120206" y="1086"/>
                  </a:lnTo>
                  <a:lnTo>
                    <a:pt x="120298" y="952"/>
                  </a:lnTo>
                  <a:lnTo>
                    <a:pt x="120396" y="825"/>
                  </a:lnTo>
                  <a:lnTo>
                    <a:pt x="120502" y="706"/>
                  </a:lnTo>
                  <a:lnTo>
                    <a:pt x="120615" y="593"/>
                  </a:lnTo>
                  <a:lnTo>
                    <a:pt x="120742" y="494"/>
                  </a:lnTo>
                  <a:lnTo>
                    <a:pt x="120869" y="395"/>
                  </a:lnTo>
                  <a:lnTo>
                    <a:pt x="121010" y="318"/>
                  </a:lnTo>
                  <a:lnTo>
                    <a:pt x="121151" y="240"/>
                  </a:lnTo>
                  <a:lnTo>
                    <a:pt x="121299" y="177"/>
                  </a:lnTo>
                  <a:lnTo>
                    <a:pt x="121461" y="128"/>
                  </a:lnTo>
                  <a:lnTo>
                    <a:pt x="121623" y="78"/>
                  </a:lnTo>
                  <a:lnTo>
                    <a:pt x="121792" y="43"/>
                  </a:lnTo>
                  <a:lnTo>
                    <a:pt x="121968" y="22"/>
                  </a:lnTo>
                  <a:lnTo>
                    <a:pt x="122152" y="8"/>
                  </a:lnTo>
                  <a:lnTo>
                    <a:pt x="122342" y="1"/>
                  </a:lnTo>
                  <a:lnTo>
                    <a:pt x="122589" y="8"/>
                  </a:lnTo>
                  <a:lnTo>
                    <a:pt x="122821" y="43"/>
                  </a:lnTo>
                  <a:lnTo>
                    <a:pt x="123047" y="92"/>
                  </a:lnTo>
                  <a:lnTo>
                    <a:pt x="123251" y="156"/>
                  </a:lnTo>
                  <a:lnTo>
                    <a:pt x="123442" y="247"/>
                  </a:lnTo>
                  <a:lnTo>
                    <a:pt x="123618" y="353"/>
                  </a:lnTo>
                  <a:lnTo>
                    <a:pt x="123780" y="473"/>
                  </a:lnTo>
                  <a:lnTo>
                    <a:pt x="123928" y="607"/>
                  </a:lnTo>
                  <a:lnTo>
                    <a:pt x="124055" y="762"/>
                  </a:lnTo>
                  <a:lnTo>
                    <a:pt x="124161" y="931"/>
                  </a:lnTo>
                  <a:lnTo>
                    <a:pt x="124252" y="1107"/>
                  </a:lnTo>
                  <a:lnTo>
                    <a:pt x="124323" y="1305"/>
                  </a:lnTo>
                  <a:lnTo>
                    <a:pt x="124379" y="1516"/>
                  </a:lnTo>
                  <a:lnTo>
                    <a:pt x="124414" y="1735"/>
                  </a:lnTo>
                  <a:lnTo>
                    <a:pt x="124422" y="1967"/>
                  </a:lnTo>
                  <a:lnTo>
                    <a:pt x="124414" y="2214"/>
                  </a:lnTo>
                  <a:lnTo>
                    <a:pt x="124393" y="2376"/>
                  </a:lnTo>
                  <a:lnTo>
                    <a:pt x="124358" y="2538"/>
                  </a:lnTo>
                  <a:lnTo>
                    <a:pt x="124316" y="2694"/>
                  </a:lnTo>
                  <a:lnTo>
                    <a:pt x="124259" y="2849"/>
                  </a:lnTo>
                  <a:lnTo>
                    <a:pt x="124189" y="2997"/>
                  </a:lnTo>
                  <a:lnTo>
                    <a:pt x="124111" y="3138"/>
                  </a:lnTo>
                  <a:lnTo>
                    <a:pt x="124027" y="3279"/>
                  </a:lnTo>
                  <a:lnTo>
                    <a:pt x="123928" y="3413"/>
                  </a:lnTo>
                  <a:lnTo>
                    <a:pt x="123822" y="3532"/>
                  </a:lnTo>
                  <a:lnTo>
                    <a:pt x="123702" y="3652"/>
                  </a:lnTo>
                  <a:lnTo>
                    <a:pt x="123583" y="3758"/>
                  </a:lnTo>
                  <a:lnTo>
                    <a:pt x="123449" y="3857"/>
                  </a:lnTo>
                  <a:lnTo>
                    <a:pt x="123315" y="3948"/>
                  </a:lnTo>
                  <a:lnTo>
                    <a:pt x="123167" y="4033"/>
                  </a:lnTo>
                  <a:lnTo>
                    <a:pt x="123019" y="4103"/>
                  </a:lnTo>
                  <a:lnTo>
                    <a:pt x="122864" y="4160"/>
                  </a:lnTo>
                  <a:lnTo>
                    <a:pt x="122673" y="4209"/>
                  </a:lnTo>
                  <a:lnTo>
                    <a:pt x="122455" y="4244"/>
                  </a:lnTo>
                  <a:lnTo>
                    <a:pt x="122222" y="4266"/>
                  </a:lnTo>
                  <a:lnTo>
                    <a:pt x="121982" y="4273"/>
                  </a:lnTo>
                  <a:lnTo>
                    <a:pt x="121743" y="4266"/>
                  </a:lnTo>
                  <a:lnTo>
                    <a:pt x="121510" y="4237"/>
                  </a:lnTo>
                  <a:lnTo>
                    <a:pt x="121299" y="4202"/>
                  </a:lnTo>
                  <a:lnTo>
                    <a:pt x="121101" y="4146"/>
                  </a:lnTo>
                  <a:lnTo>
                    <a:pt x="121101" y="41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imbleprojects.org/ekkebus/40706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pen.io/ekkebus/pen/bLEXmj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vikynandha/collection/smileys/?oq=emoticons&amp;cidx=17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2.1/introduction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himbleprojects.org/ekkebus/407067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vikynandha/collection/smileys/?oq=emoticons&amp;cidx=171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7/07/the-principle-of-least-pow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ekkebus/pen/eVZXpv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ekkebus/pen/MQygbw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Javascript/</a:t>
            </a:r>
            <a:r>
              <a:rPr lang="nl-NL" dirty="0" err="1"/>
              <a:t>jQuery</a:t>
            </a:r>
            <a:endParaRPr dirty="0">
              <a:highlight>
                <a:srgbClr val="FFCA08"/>
              </a:highlight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Major Web Technology // Client #1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JavaScript in HTML</a:t>
            </a:r>
            <a:endParaRPr i="0" u="none" strike="noStrike" cap="none"/>
          </a:p>
        </p:txBody>
      </p:sp>
      <p:sp>
        <p:nvSpPr>
          <p:cNvPr id="69" name="Google Shape;69;p10"/>
          <p:cNvSpPr txBox="1"/>
          <p:nvPr/>
        </p:nvSpPr>
        <p:spPr>
          <a:xfrm>
            <a:off x="567864" y="2949792"/>
            <a:ext cx="8352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559441" y="3921900"/>
            <a:ext cx="836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251520" y="1214849"/>
            <a:ext cx="43188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251520" y="2115095"/>
            <a:ext cx="8640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3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00359E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//Javascript in html</a:t>
            </a:r>
            <a:endParaRPr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nl-NL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"My First JavaScript"</a:t>
            </a:r>
            <a:r>
              <a:rPr lang="nl-NL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00359E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800">
              <a:solidFill>
                <a:srgbClr val="0035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35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00359E"/>
                </a:solidFill>
                <a:latin typeface="Consolas"/>
                <a:ea typeface="Consolas"/>
                <a:cs typeface="Consolas"/>
                <a:sym typeface="Consolas"/>
              </a:rPr>
              <a:t>&lt;script src=</a:t>
            </a:r>
            <a:r>
              <a:rPr lang="nl-NL" sz="1800">
                <a:solidFill>
                  <a:srgbClr val="001EFF"/>
                </a:solidFill>
                <a:latin typeface="Consolas"/>
                <a:ea typeface="Consolas"/>
                <a:cs typeface="Consolas"/>
                <a:sym typeface="Consolas"/>
              </a:rPr>
              <a:t>"myScript.js"</a:t>
            </a:r>
            <a:r>
              <a:rPr lang="nl-NL" sz="1800">
                <a:solidFill>
                  <a:srgbClr val="00359E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1800">
              <a:solidFill>
                <a:srgbClr val="0035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35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//HTML first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demoElement </a:t>
            </a:r>
            <a:r>
              <a:rPr lang="nl-NL" sz="180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>
                <a:solidFill>
                  <a:srgbClr val="7E00B7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nl-N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.getElementById</a:t>
            </a:r>
            <a:r>
              <a:rPr lang="nl-NL" sz="180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nl-NL" sz="180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nl-NL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//Find the element</a:t>
            </a:r>
            <a:endParaRPr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demoElement.innerHTML </a:t>
            </a:r>
            <a:r>
              <a:rPr lang="nl-NL" sz="180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= "Hello World"</a:t>
            </a:r>
            <a:r>
              <a:rPr lang="nl-N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nl-NL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//Change the content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//JavaScript first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7E00B7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nl-N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.write</a:t>
            </a:r>
            <a:r>
              <a:rPr lang="nl-NL" sz="180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"&lt;h1&gt;Hello World&lt;/h1&gt;"</a:t>
            </a:r>
            <a:r>
              <a:rPr lang="nl-NL" sz="180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nl-NL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//Overrides page if		//executed after the page has loaded </a:t>
            </a:r>
            <a:endParaRPr sz="1800">
              <a:solidFill>
                <a:srgbClr val="00359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 dirty="0" err="1"/>
              <a:t>JavaScript</a:t>
            </a:r>
            <a:r>
              <a:rPr lang="nl-NL" i="0" u="none" strike="noStrike" cap="none" dirty="0"/>
              <a:t> in apart javascript bestand</a:t>
            </a:r>
            <a:endParaRPr i="0" u="none" strike="noStrike" cap="none" dirty="0"/>
          </a:p>
        </p:txBody>
      </p:sp>
      <p:sp>
        <p:nvSpPr>
          <p:cNvPr id="69" name="Google Shape;69;p10"/>
          <p:cNvSpPr txBox="1"/>
          <p:nvPr/>
        </p:nvSpPr>
        <p:spPr>
          <a:xfrm>
            <a:off x="567864" y="2949792"/>
            <a:ext cx="8352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559441" y="3921900"/>
            <a:ext cx="836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251520" y="1214849"/>
            <a:ext cx="43188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251520" y="2115095"/>
            <a:ext cx="8640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3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nl-NL" sz="1800" i="1" dirty="0">
                <a:solidFill>
                  <a:schemeClr val="bg1">
                    <a:lumMod val="50000"/>
                  </a:schemeClr>
                </a:solidFill>
              </a:rPr>
              <a:t>//bestand index.html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l-NL" sz="1800" dirty="0"/>
              <a:t>&lt;!DOCTYPE </a:t>
            </a:r>
            <a:r>
              <a:rPr lang="nl-NL" sz="1800" b="1" dirty="0">
                <a:solidFill>
                  <a:srgbClr val="0000FF"/>
                </a:solidFill>
              </a:rPr>
              <a:t>html</a:t>
            </a:r>
            <a:r>
              <a:rPr lang="nl-NL" sz="1800" dirty="0"/>
              <a:t>&gt;</a:t>
            </a:r>
            <a:br>
              <a:rPr lang="nl-NL" sz="1800" dirty="0"/>
            </a:br>
            <a:r>
              <a:rPr lang="nl-NL" sz="1800" dirty="0"/>
              <a:t>&lt;</a:t>
            </a:r>
            <a:r>
              <a:rPr lang="nl-NL" sz="1800" b="1" dirty="0">
                <a:solidFill>
                  <a:srgbClr val="000080"/>
                </a:solidFill>
              </a:rPr>
              <a:t>html </a:t>
            </a:r>
            <a:r>
              <a:rPr lang="nl-NL" sz="1800" b="1" dirty="0">
                <a:solidFill>
                  <a:srgbClr val="0000FF"/>
                </a:solidFill>
              </a:rPr>
              <a:t>lang=</a:t>
            </a:r>
            <a:r>
              <a:rPr lang="nl-NL" sz="1800" b="1" dirty="0">
                <a:solidFill>
                  <a:srgbClr val="008000"/>
                </a:solidFill>
              </a:rPr>
              <a:t>"en"</a:t>
            </a:r>
            <a:r>
              <a:rPr lang="nl-NL" sz="1800" dirty="0"/>
              <a:t>&gt;</a:t>
            </a:r>
            <a:br>
              <a:rPr lang="nl-NL" sz="1800" dirty="0"/>
            </a:br>
            <a:r>
              <a:rPr lang="nl-NL" sz="1800" dirty="0"/>
              <a:t>&lt;</a:t>
            </a:r>
            <a:r>
              <a:rPr lang="nl-NL" sz="1800" b="1" dirty="0" err="1">
                <a:solidFill>
                  <a:srgbClr val="000080"/>
                </a:solidFill>
              </a:rPr>
              <a:t>head</a:t>
            </a:r>
            <a:r>
              <a:rPr lang="nl-NL" sz="1800" dirty="0"/>
              <a:t>&gt;</a:t>
            </a:r>
            <a:br>
              <a:rPr lang="nl-NL" sz="1800" dirty="0"/>
            </a:br>
            <a:r>
              <a:rPr lang="nl-NL" sz="1800" dirty="0"/>
              <a:t>    </a:t>
            </a:r>
            <a:br>
              <a:rPr lang="nl-NL" sz="1800" dirty="0"/>
            </a:br>
            <a:r>
              <a:rPr lang="nl-NL" sz="1800" dirty="0"/>
              <a:t>    &lt;</a:t>
            </a:r>
            <a:r>
              <a:rPr lang="nl-NL" sz="1800" b="1" dirty="0">
                <a:solidFill>
                  <a:srgbClr val="000080"/>
                </a:solidFill>
              </a:rPr>
              <a:t>script </a:t>
            </a:r>
            <a:r>
              <a:rPr lang="nl-NL" sz="1800" b="1" dirty="0" err="1">
                <a:solidFill>
                  <a:srgbClr val="0000FF"/>
                </a:solidFill>
              </a:rPr>
              <a:t>src</a:t>
            </a:r>
            <a:r>
              <a:rPr lang="nl-NL" sz="1800" b="1" dirty="0">
                <a:solidFill>
                  <a:srgbClr val="0000FF"/>
                </a:solidFill>
              </a:rPr>
              <a:t>=</a:t>
            </a:r>
            <a:r>
              <a:rPr lang="nl-NL" sz="1800" b="1" dirty="0">
                <a:solidFill>
                  <a:srgbClr val="008000"/>
                </a:solidFill>
              </a:rPr>
              <a:t>"app.js"</a:t>
            </a:r>
            <a:r>
              <a:rPr lang="nl-NL" sz="1800" dirty="0"/>
              <a:t>&gt;&lt;/</a:t>
            </a:r>
            <a:r>
              <a:rPr lang="nl-NL" sz="1800" b="1" dirty="0">
                <a:solidFill>
                  <a:srgbClr val="000080"/>
                </a:solidFill>
              </a:rPr>
              <a:t>script</a:t>
            </a:r>
            <a:r>
              <a:rPr lang="nl-NL" sz="1800" dirty="0"/>
              <a:t>&gt;</a:t>
            </a:r>
            <a:br>
              <a:rPr lang="nl-NL" sz="1800" dirty="0"/>
            </a:br>
            <a:br>
              <a:rPr lang="nl-NL" sz="1800" dirty="0"/>
            </a:br>
            <a:r>
              <a:rPr lang="nl-NL" sz="1800" dirty="0"/>
              <a:t>&lt;/</a:t>
            </a:r>
            <a:r>
              <a:rPr lang="nl-NL" sz="1800" b="1" dirty="0" err="1">
                <a:solidFill>
                  <a:srgbClr val="000080"/>
                </a:solidFill>
              </a:rPr>
              <a:t>head</a:t>
            </a:r>
            <a:r>
              <a:rPr lang="nl-NL" sz="1800" dirty="0"/>
              <a:t>&gt;</a:t>
            </a:r>
            <a:br>
              <a:rPr lang="nl-NL" sz="1800" dirty="0"/>
            </a:br>
            <a:r>
              <a:rPr lang="nl-NL" sz="1800" dirty="0"/>
              <a:t>&lt;</a:t>
            </a:r>
            <a:r>
              <a:rPr lang="nl-NL" sz="1800" b="1" dirty="0">
                <a:solidFill>
                  <a:srgbClr val="000080"/>
                </a:solidFill>
              </a:rPr>
              <a:t>body</a:t>
            </a:r>
            <a:r>
              <a:rPr lang="nl-NL" sz="1800" dirty="0"/>
              <a:t>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nl-NL" sz="1800" dirty="0">
                <a:solidFill>
                  <a:schemeClr val="bg1">
                    <a:lumMod val="50000"/>
                  </a:schemeClr>
                </a:solidFill>
              </a:rPr>
              <a:t>...</a:t>
            </a:r>
          </a:p>
          <a:p>
            <a:pPr marL="0" lvl="0" indent="0">
              <a:spcBef>
                <a:spcPts val="0"/>
              </a:spcBef>
              <a:buNone/>
            </a:pPr>
            <a:endParaRPr lang="nl-NL"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nl-NL" sz="1800" i="1" dirty="0">
                <a:solidFill>
                  <a:srgbClr val="808080"/>
                </a:solidFill>
              </a:rPr>
              <a:t>//bestand app.js</a:t>
            </a:r>
            <a:br>
              <a:rPr lang="nl-NL" sz="1800" i="1" dirty="0">
                <a:solidFill>
                  <a:srgbClr val="808080"/>
                </a:solidFill>
              </a:rPr>
            </a:br>
            <a:r>
              <a:rPr lang="nl-NL" sz="1800" b="1" i="1" dirty="0">
                <a:solidFill>
                  <a:srgbClr val="660E7A"/>
                </a:solidFill>
              </a:rPr>
              <a:t>console</a:t>
            </a:r>
            <a:r>
              <a:rPr lang="nl-NL" sz="1800" dirty="0"/>
              <a:t>.</a:t>
            </a:r>
            <a:r>
              <a:rPr lang="nl-NL" sz="1800" dirty="0">
                <a:solidFill>
                  <a:srgbClr val="7A7A43"/>
                </a:solidFill>
              </a:rPr>
              <a:t>log</a:t>
            </a:r>
            <a:r>
              <a:rPr lang="nl-NL" sz="1800" dirty="0"/>
              <a:t>(</a:t>
            </a:r>
            <a:r>
              <a:rPr lang="nl-NL" sz="1800" b="1" dirty="0">
                <a:solidFill>
                  <a:srgbClr val="008000"/>
                </a:solidFill>
              </a:rPr>
              <a:t>'hallo wereld'</a:t>
            </a:r>
            <a:r>
              <a:rPr lang="nl-NL" sz="1800" dirty="0"/>
              <a:t>);</a:t>
            </a:r>
          </a:p>
          <a:p>
            <a:pPr marL="0" lvl="0" indent="0">
              <a:spcBef>
                <a:spcPts val="0"/>
              </a:spcBef>
              <a:buNone/>
            </a:pPr>
            <a:endParaRPr lang="nl-NL" sz="1800" dirty="0">
              <a:solidFill>
                <a:srgbClr val="0035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endParaRPr sz="1800" dirty="0">
              <a:solidFill>
                <a:srgbClr val="00359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Down Arrow 2"/>
          <p:cNvSpPr/>
          <p:nvPr/>
        </p:nvSpPr>
        <p:spPr>
          <a:xfrm rot="5400000">
            <a:off x="4304033" y="2305405"/>
            <a:ext cx="208035" cy="6910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41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Maak een html pagina, die verder leeg is</a:t>
            </a:r>
          </a:p>
          <a:p>
            <a:r>
              <a:rPr lang="nl-NL" dirty="0"/>
              <a:t>Voeg aan de body van de pagina een script-tag toe</a:t>
            </a:r>
          </a:p>
          <a:p>
            <a:r>
              <a:rPr lang="nl-NL" dirty="0"/>
              <a:t>Plaats binnen de script-tag de volgende code:</a:t>
            </a:r>
          </a:p>
          <a:p>
            <a:pPr marL="101600" indent="0">
              <a:buNone/>
            </a:pPr>
            <a:endParaRPr lang="nl-NL" dirty="0"/>
          </a:p>
          <a:p>
            <a:pPr marL="101600" indent="0">
              <a:buNone/>
            </a:pPr>
            <a:r>
              <a:rPr lang="nl-NL" dirty="0"/>
              <a:t>console.log(‘hallo wereld’)</a:t>
            </a:r>
          </a:p>
          <a:p>
            <a:pPr marL="101600" indent="0">
              <a:buNone/>
            </a:pPr>
            <a:endParaRPr lang="nl-NL" dirty="0"/>
          </a:p>
          <a:p>
            <a:r>
              <a:rPr lang="nl-NL" dirty="0"/>
              <a:t>Inspecteer de console via de </a:t>
            </a:r>
            <a:r>
              <a:rPr lang="nl-NL" dirty="0" err="1"/>
              <a:t>developer</a:t>
            </a:r>
            <a:r>
              <a:rPr lang="nl-NL" dirty="0"/>
              <a:t> tools (</a:t>
            </a:r>
            <a:r>
              <a:rPr lang="nl-NL" dirty="0" err="1"/>
              <a:t>ctrl+shift+i</a:t>
            </a:r>
            <a:r>
              <a:rPr lang="nl-NL" dirty="0"/>
              <a:t>), of de console ‘hallo wereld’ heeft geprint.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</a:p>
        </p:txBody>
      </p:sp>
    </p:spTree>
    <p:extLst>
      <p:ext uri="{BB962C8B-B14F-4D97-AF65-F5344CB8AC3E}">
        <p14:creationId xmlns:p14="http://schemas.microsoft.com/office/powerpoint/2010/main" val="6154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Verschil</a:t>
            </a:r>
            <a:r>
              <a:rPr lang="en-US" dirty="0"/>
              <a:t> in scope.  </a:t>
            </a:r>
          </a:p>
          <a:p>
            <a:pPr lvl="1">
              <a:buFontTx/>
              <a:buChar char="-"/>
            </a:pPr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heeft</a:t>
            </a:r>
            <a:r>
              <a:rPr lang="en-US" dirty="0"/>
              <a:t> scope tot het </a:t>
            </a:r>
            <a:r>
              <a:rPr lang="en-US" dirty="0" err="1"/>
              <a:t>dichtsbijzijnde</a:t>
            </a:r>
            <a:r>
              <a:rPr lang="en-US" dirty="0"/>
              <a:t> </a:t>
            </a:r>
            <a:r>
              <a:rPr lang="en-US" i="1" dirty="0"/>
              <a:t>function </a:t>
            </a:r>
            <a:r>
              <a:rPr lang="en-US" dirty="0"/>
              <a:t>block.</a:t>
            </a:r>
          </a:p>
          <a:p>
            <a:pPr lvl="1">
              <a:buFontTx/>
              <a:buChar char="-"/>
            </a:pPr>
            <a:r>
              <a:rPr lang="en-US" b="1" dirty="0"/>
              <a:t>let</a:t>
            </a:r>
            <a:r>
              <a:rPr lang="en-US" dirty="0"/>
              <a:t> </a:t>
            </a:r>
            <a:r>
              <a:rPr lang="en-US" dirty="0" err="1"/>
              <a:t>heeft</a:t>
            </a:r>
            <a:r>
              <a:rPr lang="en-US" dirty="0"/>
              <a:t> scope tot het </a:t>
            </a:r>
            <a:r>
              <a:rPr lang="en-US" dirty="0" err="1"/>
              <a:t>dichtsbijzijnde</a:t>
            </a:r>
            <a:r>
              <a:rPr lang="en-US" dirty="0"/>
              <a:t>  </a:t>
            </a:r>
            <a:r>
              <a:rPr lang="en-US" i="1" dirty="0"/>
              <a:t>enclosing</a:t>
            </a:r>
            <a:r>
              <a:rPr lang="en-US" dirty="0"/>
              <a:t> block. </a:t>
            </a:r>
          </a:p>
          <a:p>
            <a:pPr lvl="1">
              <a:buFontTx/>
              <a:buChar char="-"/>
            </a:pPr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global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zij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enig</a:t>
            </a:r>
            <a:r>
              <a:rPr lang="en-US" dirty="0"/>
              <a:t> block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b="1" dirty="0"/>
              <a:t>let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opnieuw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gedeclareerd</a:t>
            </a:r>
            <a:r>
              <a:rPr lang="en-US" dirty="0"/>
              <a:t> in </a:t>
            </a:r>
            <a:r>
              <a:rPr lang="en-US" dirty="0" err="1"/>
              <a:t>dezelfde</a:t>
            </a:r>
            <a:r>
              <a:rPr lang="en-US" dirty="0"/>
              <a:t> scope,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err="1"/>
              <a:t>wel</a:t>
            </a:r>
            <a:r>
              <a:rPr lang="en-US" dirty="0"/>
              <a:t>.</a:t>
            </a:r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let </a:t>
            </a:r>
            <a:r>
              <a:rPr lang="nl-NL" dirty="0" err="1"/>
              <a:t>vs</a:t>
            </a:r>
            <a:r>
              <a:rPr lang="nl-NL" dirty="0"/>
              <a:t> var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6" y="3079135"/>
            <a:ext cx="5010969" cy="150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51" y="3079135"/>
            <a:ext cx="3396657" cy="150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12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JavaScript  variables</a:t>
            </a:r>
            <a:endParaRPr i="0" u="none" strike="noStrike" cap="none"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3985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dirty="0">
                <a:solidFill>
                  <a:srgbClr val="EE000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prijs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dirty="0">
                <a:solidFill>
                  <a:srgbClr val="EE000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3.45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"Piet"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nl-NL" sz="1800" dirty="0">
                <a:solidFill>
                  <a:srgbClr val="7E00B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"de Vries"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hasDog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nl-NL" sz="1800" dirty="0">
                <a:solidFill>
                  <a:srgbClr val="7E00B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Saab"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nl-NL" sz="1800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nl-NL" sz="1800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"BMW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id:</a:t>
            </a:r>
            <a:r>
              <a:rPr lang="nl-NL" sz="1800" dirty="0">
                <a:solidFill>
                  <a:srgbClr val="EE000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5566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nl-NL" sz="1800" dirty="0">
                <a:solidFill>
                  <a:srgbClr val="7E00B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person.firstname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"John"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person.lastname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"Doe"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person.age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dirty="0">
                <a:solidFill>
                  <a:srgbClr val="EE000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person.eyecolor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"blue";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rgbClr val="05208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 dirty="0" err="1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Keyword</a:t>
            </a:r>
            <a:r>
              <a:rPr lang="nl-NL" sz="2000" b="0" i="0" u="none" strike="noStrike" cap="none" dirty="0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2000" b="1" i="0" u="none" strike="noStrike" cap="none" dirty="0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var/let/</a:t>
            </a:r>
            <a:r>
              <a:rPr lang="nl-NL" sz="2000" b="1" i="0" u="none" strike="noStrike" cap="none" dirty="0" err="1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nl-NL" sz="2000" b="1" i="0" u="none" strike="noStrike" cap="none" dirty="0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2000" b="0" i="0" u="none" strike="noStrike" cap="none" dirty="0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: lokale variabelen</a:t>
            </a:r>
            <a:endParaRPr sz="2000" b="1" i="0" u="none" strike="noStrike" cap="none" dirty="0">
              <a:solidFill>
                <a:srgbClr val="0041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 dirty="0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Geen </a:t>
            </a:r>
            <a:r>
              <a:rPr lang="nl-NL" sz="2000" b="1" i="0" u="none" strike="noStrike" cap="none" dirty="0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nl-NL" sz="2000" b="0" i="0" u="none" strike="noStrike" cap="none" dirty="0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: globale variabelen</a:t>
            </a:r>
            <a:endParaRPr dirty="0"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JavaScript </a:t>
            </a:r>
            <a:r>
              <a:rPr lang="nl-NL"/>
              <a:t>variabele </a:t>
            </a:r>
            <a:r>
              <a:rPr lang="nl-NL" i="0" u="none" strike="noStrike" cap="none"/>
              <a:t>Scope</a:t>
            </a:r>
            <a:endParaRPr i="0" u="none" strike="noStrike" cap="none"/>
          </a:p>
        </p:txBody>
      </p:sp>
      <p:sp>
        <p:nvSpPr>
          <p:cNvPr id="86" name="Google Shape;86;p12"/>
          <p:cNvSpPr txBox="1"/>
          <p:nvPr/>
        </p:nvSpPr>
        <p:spPr>
          <a:xfrm>
            <a:off x="549667" y="2078861"/>
            <a:ext cx="6426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rgbClr val="00359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 dirty="0" err="1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b="0" i="0" u="none" strike="noStrike" cap="none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nl-NL" sz="1800" b="0" i="0" u="none" strike="noStrike" cap="none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dirty="0"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lokaal = "</a:t>
            </a:r>
            <a:r>
              <a:rPr lang="nl-NL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loko</a:t>
            </a:r>
            <a:r>
              <a:rPr lang="nl-NL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toko";</a:t>
            </a:r>
            <a:endParaRPr sz="18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globaal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toko";</a:t>
            </a:r>
            <a:endParaRPr sz="18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 dirty="0">
              <a:solidFill>
                <a:srgbClr val="05208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5208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 err="1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nl-NL" sz="1800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dirty="0">
              <a:solidFill>
                <a:srgbClr val="05208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alert(globaal);</a:t>
            </a:r>
            <a:endParaRPr sz="18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alert(lokaal);		</a:t>
            </a:r>
            <a:r>
              <a:rPr lang="nl-NL" sz="1800" dirty="0">
                <a:solidFill>
                  <a:srgbClr val="00B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//geeft foutmelding</a:t>
            </a:r>
            <a:endParaRPr sz="1800" dirty="0">
              <a:solidFill>
                <a:srgbClr val="00B05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rgbClr val="00359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JavaScript functions</a:t>
            </a:r>
            <a:endParaRPr i="0" u="none" strike="noStrike" cap="none"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5368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nl-NL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nl-NL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name,job</a:t>
            </a:r>
            <a:r>
              <a:rPr lang="nl-NL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nl-NL" sz="180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"Welcome " + </a:t>
            </a:r>
            <a:r>
              <a:rPr lang="nl-NL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nl-NL" sz="180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 ", the " + </a:t>
            </a:r>
            <a:r>
              <a:rPr lang="nl-NL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job</a:t>
            </a:r>
            <a:r>
              <a:rPr lang="nl-NL" sz="180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nl-NL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'Harry Potter'</a:t>
            </a:r>
            <a:r>
              <a:rPr lang="nl-NL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nl-NL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'Wizard'</a:t>
            </a:r>
            <a:r>
              <a:rPr lang="nl-NL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00359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nl-NL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nl-NL" sz="180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a,b</a:t>
            </a:r>
            <a:r>
              <a:rPr lang="nl-NL" sz="180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nl-NL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nl-NL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nl-NL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>
                <a:solidFill>
                  <a:srgbClr val="7E00B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nl-NL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.write</a:t>
            </a:r>
            <a:r>
              <a:rPr lang="nl-NL" sz="180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nl-NL" sz="180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>
                <a:solidFill>
                  <a:srgbClr val="EE000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nl-NL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>
                <a:solidFill>
                  <a:srgbClr val="EE000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nl-NL" sz="180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nl-NL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00359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/>
              <a:t>Huhw</a:t>
            </a:r>
            <a:r>
              <a:rPr lang="nl-NL" i="0" u="none" strike="noStrike" cap="none">
                <a:solidFill>
                  <a:srgbClr val="FFCA08"/>
                </a:solidFill>
              </a:rPr>
              <a:t>?</a:t>
            </a:r>
            <a:r>
              <a:rPr lang="nl-NL" i="0" u="none" strike="noStrike" cap="none">
                <a:solidFill>
                  <a:srgbClr val="00418C"/>
                </a:solidFill>
              </a:rPr>
              <a:t> </a:t>
            </a:r>
            <a:r>
              <a:rPr lang="nl-NL"/>
              <a:t>Functies als variabelen</a:t>
            </a:r>
            <a:endParaRPr i="0" u="none" strike="noStrike" cap="none">
              <a:solidFill>
                <a:srgbClr val="00418C"/>
              </a:solidFill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 dirty="0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Test het volgende in Codepen.io</a:t>
            </a:r>
            <a:endParaRPr sz="2000" b="0" i="0" u="none" strike="noStrike" cap="none" dirty="0">
              <a:solidFill>
                <a:srgbClr val="0041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piet = </a:t>
            </a: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name,job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Welcome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 +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 ", </a:t>
            </a:r>
            <a:r>
              <a:rPr lang="nl-NL" sz="1800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 +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job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piet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'Harry </a:t>
            </a:r>
            <a:r>
              <a:rPr lang="nl-NL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Potter'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nl-NL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'Wizard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JavaScript If, ELSE, FOR &amp; While</a:t>
            </a:r>
            <a:endParaRPr i="0" u="none" strike="noStrike" cap="none"/>
          </a:p>
        </p:txBody>
      </p:sp>
      <p:sp>
        <p:nvSpPr>
          <p:cNvPr id="105" name="Google Shape;105;p15"/>
          <p:cNvSpPr txBox="1"/>
          <p:nvPr/>
        </p:nvSpPr>
        <p:spPr>
          <a:xfrm>
            <a:off x="539550" y="1023140"/>
            <a:ext cx="3052500" cy="3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nl-NL" sz="180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l-NL" sz="1800">
                <a:solidFill>
                  <a:srgbClr val="EE000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nl-NL" sz="180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nl-NL" sz="1800" b="0" i="0" u="none" strike="noStrike" cap="none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"Good morning"</a:t>
            </a:r>
            <a:r>
              <a:rPr lang="nl-NL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}else if (</a:t>
            </a:r>
            <a:r>
              <a:rPr lang="nl-NL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nl-NL" sz="180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l-NL" sz="1800">
                <a:solidFill>
                  <a:srgbClr val="EE000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nl-NL" sz="180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nl-NL" sz="1800" b="0" i="0" u="none" strike="noStrike" cap="none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"Good day"</a:t>
            </a:r>
            <a:r>
              <a:rPr lang="nl-NL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}else{</a:t>
            </a:r>
            <a:endParaRPr/>
          </a:p>
          <a:p>
            <a: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nl-NL" sz="1800" b="0" i="0" u="none" strike="noStrike" cap="none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"Good evening"</a:t>
            </a:r>
            <a:r>
              <a:rPr lang="nl-NL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784178" y="1038389"/>
            <a:ext cx="49968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 err="1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nl-NL" sz="1800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(let 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nl-NL" sz="1800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dirty="0">
                <a:solidFill>
                  <a:srgbClr val="EE000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nl-NL" sz="1800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cars.length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nl-NL" sz="1800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nl-NL" sz="1800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dirty="0"/>
          </a:p>
          <a:p>
            <a: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 dirty="0" err="1">
                <a:solidFill>
                  <a:srgbClr val="7E00B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nl-NL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</a:t>
            </a:r>
            <a:r>
              <a:rPr lang="nl-NL" sz="1800" b="0" i="0" u="none" strike="noStrike" cap="none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lang="nl-NL" sz="1800" b="0" i="0" u="none" strike="noStrike" cap="none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nl-NL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nl-NL" sz="1800" b="0" i="0" u="none" strike="noStrike" cap="none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nl-NL" sz="1800" b="0" i="0" u="none" strike="noStrike" cap="none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"&lt;</a:t>
            </a:r>
            <a:r>
              <a:rPr lang="nl-NL" sz="1800" b="0" i="0" u="none" strike="noStrike" cap="none" dirty="0" err="1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nl-NL" sz="1800" b="0" i="0" u="none" strike="noStrike" cap="none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nl-NL" sz="1800" b="0" i="0" u="none" strike="noStrike" cap="none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3784179" y="2622507"/>
            <a:ext cx="5458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nl-NL" sz="1800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dirty="0">
                <a:solidFill>
                  <a:srgbClr val="EE000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 err="1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nl-NL" sz="1800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nl-NL" sz="1800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nl-NL" sz="1800" dirty="0">
                <a:solidFill>
                  <a:srgbClr val="EE000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nl-NL" sz="1800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dirty="0"/>
          </a:p>
          <a:p>
            <a: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nl-NL" sz="1800" b="0" i="0" u="none" strike="noStrike" cap="none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nl-NL" sz="1800" b="0" i="0" u="none" strike="noStrike" cap="none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"The </a:t>
            </a:r>
            <a:r>
              <a:rPr lang="nl-NL" sz="1800" b="0" i="0" u="none" strike="noStrike" cap="none" dirty="0" err="1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nl-NL" sz="1800" b="0" i="0" u="none" strike="noStrike" cap="none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 " + </a:t>
            </a:r>
            <a:r>
              <a:rPr lang="nl-NL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nl-NL" sz="1800" b="0" i="0" u="none" strike="noStrike" cap="none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"&lt;</a:t>
            </a:r>
            <a:r>
              <a:rPr lang="nl-NL" sz="1800" b="0" i="0" u="none" strike="noStrike" cap="none" dirty="0" err="1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nl-NL" sz="1800" b="0" i="0" u="none" strike="noStrike" cap="none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nl-NL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nl-NL" sz="1800" b="0" i="0" u="none" strike="noStrike" cap="none" dirty="0">
                <a:solidFill>
                  <a:srgbClr val="0035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nl-NL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rgbClr val="0520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JavaScript Events</a:t>
            </a:r>
            <a:endParaRPr i="0" u="none" strike="noStrike" cap="none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6172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7E00B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.getElementById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myBtn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displayDate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&lt;body </a:t>
            </a:r>
            <a:r>
              <a:rPr lang="nl-NL" sz="1800" dirty="0" err="1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nl-NL" sz="1800" dirty="0">
                <a:solidFill>
                  <a:srgbClr val="001E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 err="1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checkCookies</a:t>
            </a: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NL" sz="1800" dirty="0">
                <a:solidFill>
                  <a:srgbClr val="001E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&lt;input type=</a:t>
            </a:r>
            <a:r>
              <a:rPr lang="nl-NL" sz="1800" dirty="0">
                <a:solidFill>
                  <a:srgbClr val="001E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 err="1">
                <a:solidFill>
                  <a:srgbClr val="001E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nl-NL" sz="1800" dirty="0">
                <a:solidFill>
                  <a:srgbClr val="001E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nl-NL" sz="1800" dirty="0" err="1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nl-NL" sz="1800" dirty="0">
                <a:solidFill>
                  <a:srgbClr val="001E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 err="1">
                <a:solidFill>
                  <a:srgbClr val="001E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nl-NL" sz="1800" dirty="0">
                <a:solidFill>
                  <a:srgbClr val="001E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nl-NL" sz="1800" dirty="0" err="1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onchange</a:t>
            </a: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nl-NL" sz="1800" dirty="0">
                <a:solidFill>
                  <a:srgbClr val="001E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 err="1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nl-NL" sz="1800" dirty="0">
                <a:solidFill>
                  <a:srgbClr val="001E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00359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Andere voorbeelden:</a:t>
            </a:r>
            <a:r>
              <a:rPr lang="nl-NL" sz="1800" dirty="0">
                <a:solidFill>
                  <a:schemeClr val="dk1"/>
                </a:solidFill>
              </a:rPr>
              <a:t> </a:t>
            </a:r>
            <a:r>
              <a:rPr lang="nl-NL" sz="1800" dirty="0" err="1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onmouseover</a:t>
            </a: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 err="1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onmouseout</a:t>
            </a: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 err="1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onmousedown</a:t>
            </a:r>
            <a:r>
              <a:rPr lang="nl-NL" sz="1800" dirty="0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 err="1">
                <a:solidFill>
                  <a:srgbClr val="00359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onmouseup</a:t>
            </a:r>
            <a:endParaRPr sz="1800" dirty="0">
              <a:solidFill>
                <a:srgbClr val="00359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rgbClr val="00359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88875"/>
              </p:ext>
            </p:extLst>
          </p:nvPr>
        </p:nvGraphicFramePr>
        <p:xfrm>
          <a:off x="634652" y="1028265"/>
          <a:ext cx="7807890" cy="3919512"/>
        </p:xfrm>
        <a:graphic>
          <a:graphicData uri="http://schemas.openxmlformats.org/drawingml/2006/table">
            <a:tbl>
              <a:tblPr firstRow="1" bandRow="1">
                <a:tableStyleId>{A9D7713C-027A-4796-B0F2-C1D809B0F6F4}</a:tableStyleId>
              </a:tblPr>
              <a:tblGrid>
                <a:gridCol w="199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939">
                <a:tc>
                  <a:txBody>
                    <a:bodyPr/>
                    <a:lstStyle/>
                    <a:p>
                      <a:r>
                        <a:rPr lang="nl-NL" sz="1200" b="1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/>
                        <a:t>Onderwerp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Javascript,</a:t>
                      </a:r>
                      <a:r>
                        <a:rPr lang="nl-NL" sz="1200" baseline="0" dirty="0"/>
                        <a:t> Jasmine </a:t>
                      </a:r>
                      <a:r>
                        <a:rPr lang="nl-NL" sz="1200" baseline="0" dirty="0" err="1"/>
                        <a:t>testing</a:t>
                      </a:r>
                      <a:r>
                        <a:rPr lang="nl-NL" sz="1200" baseline="0" dirty="0"/>
                        <a:t>, </a:t>
                      </a:r>
                    </a:p>
                    <a:p>
                      <a:r>
                        <a:rPr lang="nl-NL" sz="1200" baseline="0" dirty="0"/>
                        <a:t>2 </a:t>
                      </a:r>
                      <a:r>
                        <a:rPr lang="nl-NL" sz="1200" baseline="0" dirty="0" err="1"/>
                        <a:t>Reversi</a:t>
                      </a:r>
                      <a:r>
                        <a:rPr lang="nl-NL" sz="1200" baseline="0" dirty="0"/>
                        <a:t>, scope en module </a:t>
                      </a:r>
                      <a:r>
                        <a:rPr lang="nl-NL" sz="1200" baseline="0" dirty="0" err="1"/>
                        <a:t>pattern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AJAX, </a:t>
                      </a:r>
                      <a:r>
                        <a:rPr lang="nl-NL" sz="1200" dirty="0" err="1"/>
                        <a:t>callbacks</a:t>
                      </a:r>
                      <a:r>
                        <a:rPr lang="nl-NL" sz="1200" dirty="0"/>
                        <a:t>, </a:t>
                      </a:r>
                      <a:r>
                        <a:rPr lang="nl-NL" sz="1200" dirty="0" err="1"/>
                        <a:t>async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testing</a:t>
                      </a:r>
                      <a:endParaRPr lang="nl-NL" sz="1200" dirty="0"/>
                    </a:p>
                    <a:p>
                      <a:r>
                        <a:rPr lang="nl-NL" sz="1200" dirty="0"/>
                        <a:t>2 </a:t>
                      </a:r>
                      <a:r>
                        <a:rPr lang="nl-NL" sz="1200" dirty="0" err="1"/>
                        <a:t>Promises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Gulp en </a:t>
                      </a:r>
                      <a:r>
                        <a:rPr lang="nl-NL" sz="1200" dirty="0" err="1"/>
                        <a:t>buildstraat</a:t>
                      </a:r>
                      <a:endParaRPr lang="nl-NL" sz="1200" dirty="0"/>
                    </a:p>
                    <a:p>
                      <a:r>
                        <a:rPr lang="nl-NL" sz="1200" dirty="0"/>
                        <a:t>2 Werkcollege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200" dirty="0"/>
                        <a:t>1 HTML</a:t>
                      </a:r>
                      <a:r>
                        <a:rPr lang="nl-NL" sz="1200" baseline="0" dirty="0"/>
                        <a:t>5, CSS basics</a:t>
                      </a:r>
                      <a:endParaRPr lang="nl-NL" sz="1200" dirty="0"/>
                    </a:p>
                    <a:p>
                      <a:r>
                        <a:rPr lang="nl-NL" sz="1200" b="0" dirty="0"/>
                        <a:t>2 </a:t>
                      </a:r>
                      <a:r>
                        <a:rPr lang="nl-NL" sz="1200" dirty="0"/>
                        <a:t>Dynamische CSS en SASS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SPA distributie, Gulp</a:t>
                      </a:r>
                      <a:r>
                        <a:rPr lang="nl-NL" sz="1200" baseline="0" dirty="0"/>
                        <a:t> </a:t>
                      </a:r>
                      <a:r>
                        <a:rPr lang="nl-NL" sz="1200" baseline="0" dirty="0" err="1"/>
                        <a:t>minify</a:t>
                      </a:r>
                      <a:r>
                        <a:rPr lang="nl-NL" sz="1200" baseline="0" dirty="0"/>
                        <a:t> en </a:t>
                      </a:r>
                      <a:r>
                        <a:rPr lang="nl-NL" sz="1200" baseline="0" dirty="0" err="1"/>
                        <a:t>uglify</a:t>
                      </a:r>
                      <a:endParaRPr lang="nl-NL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200" baseline="0" dirty="0"/>
                        <a:t>2 </a:t>
                      </a:r>
                      <a:r>
                        <a:rPr lang="nl-NL" sz="1200" dirty="0"/>
                        <a:t>SPA templating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SPA</a:t>
                      </a:r>
                      <a:r>
                        <a:rPr lang="nl-NL" sz="1200" baseline="0" dirty="0"/>
                        <a:t> API integratie</a:t>
                      </a:r>
                    </a:p>
                    <a:p>
                      <a:r>
                        <a:rPr lang="nl-NL" sz="1200" baseline="0" dirty="0"/>
                        <a:t>2 SPA </a:t>
                      </a:r>
                      <a:r>
                        <a:rPr lang="nl-NL" sz="1200" baseline="0" dirty="0" err="1"/>
                        <a:t>lib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werkcollege</a:t>
                      </a:r>
                    </a:p>
                    <a:p>
                      <a:r>
                        <a:rPr lang="nl-NL" sz="1200" b="1" dirty="0"/>
                        <a:t>2 Oplevering</a:t>
                      </a:r>
                      <a:r>
                        <a:rPr lang="nl-NL" sz="1200" b="1" baseline="0" dirty="0"/>
                        <a:t> SPA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6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JavaScript Objects</a:t>
            </a:r>
            <a:endParaRPr i="0" u="none" strike="noStrike" cap="none"/>
          </a:p>
        </p:txBody>
      </p:sp>
      <p:sp>
        <p:nvSpPr>
          <p:cNvPr id="120" name="Google Shape;120;p17"/>
          <p:cNvSpPr txBox="1"/>
          <p:nvPr/>
        </p:nvSpPr>
        <p:spPr>
          <a:xfrm>
            <a:off x="323528" y="1815666"/>
            <a:ext cx="907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0B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//object </a:t>
            </a:r>
            <a:r>
              <a:rPr lang="nl-NL" sz="1800" dirty="0" err="1">
                <a:solidFill>
                  <a:srgbClr val="00B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literal</a:t>
            </a:r>
            <a:endParaRPr sz="1800" dirty="0">
              <a:solidFill>
                <a:srgbClr val="00B05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age:</a:t>
            </a:r>
            <a:r>
              <a:rPr lang="nl-NL" sz="1800" dirty="0">
                <a:solidFill>
                  <a:srgbClr val="EE000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eyecolor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rgbClr val="00B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//functie met zelfde doel</a:t>
            </a:r>
            <a:endParaRPr sz="1800" dirty="0">
              <a:solidFill>
                <a:srgbClr val="00B05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eyecolor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.eyecolor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eyecolor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myFather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>
                <a:solidFill>
                  <a:srgbClr val="EE000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myMother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"Sally"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"Rally"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>
                <a:solidFill>
                  <a:srgbClr val="EE000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48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"green");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rgbClr val="00B05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/>
              <a:t>JS object maak je met </a:t>
            </a:r>
            <a:r>
              <a:rPr lang="nl-NL" i="0" u="none" strike="noStrike" cap="none"/>
              <a:t>Object literals</a:t>
            </a:r>
            <a:endParaRPr i="0" u="none" strike="noStrike" cap="none"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6674" y="1026075"/>
            <a:ext cx="8139895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spa = {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"Single Page Web Applications"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      //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attribute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authors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 [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"Mike </a:t>
            </a:r>
            <a:r>
              <a:rPr lang="nl-NL" sz="1800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Mikowski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"Josh Powell"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], //array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buy_now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() {                       //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console.log(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800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is </a:t>
            </a:r>
            <a:r>
              <a:rPr lang="nl-NL" sz="1800" dirty="0" err="1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purchased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0B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nl-NL" sz="1800" u="sng" dirty="0">
                <a:solidFill>
                  <a:srgbClr val="00B05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https://thimbleprojects.org/ekkebus/407069</a:t>
            </a:r>
            <a:endParaRPr sz="1800" dirty="0">
              <a:solidFill>
                <a:srgbClr val="00B05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00B05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JavaScript Objects</a:t>
            </a:r>
            <a:endParaRPr i="0" u="none" strike="noStrike" cap="none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275606"/>
            <a:ext cx="3621881" cy="2950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9"/>
          <p:cNvCxnSpPr/>
          <p:nvPr/>
        </p:nvCxnSpPr>
        <p:spPr>
          <a:xfrm rot="10800000">
            <a:off x="2051627" y="2085696"/>
            <a:ext cx="3317100" cy="0"/>
          </a:xfrm>
          <a:prstGeom prst="straightConnector1">
            <a:avLst/>
          </a:prstGeom>
          <a:noFill/>
          <a:ln w="9525" cap="flat" cmpd="sng">
            <a:solidFill>
              <a:srgbClr val="FFCA0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7" name="Google Shape;137;p19"/>
          <p:cNvSpPr txBox="1"/>
          <p:nvPr/>
        </p:nvSpPr>
        <p:spPr>
          <a:xfrm>
            <a:off x="5580113" y="1271379"/>
            <a:ext cx="3240300" cy="17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latin typeface="Calibri"/>
                <a:ea typeface="Calibri"/>
                <a:cs typeface="Calibri"/>
                <a:sym typeface="Calibri"/>
              </a:rPr>
              <a:t>Instantie van een object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latin typeface="Calibri"/>
                <a:ea typeface="Calibri"/>
                <a:cs typeface="Calibri"/>
                <a:sym typeface="Calibri"/>
              </a:rPr>
              <a:t>Elk object heeft een private property prototype.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latin typeface="Calibri"/>
                <a:ea typeface="Calibri"/>
                <a:cs typeface="Calibri"/>
                <a:sym typeface="Calibri"/>
              </a:rPr>
              <a:t>Overerving van prototypes gaat door tot null: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0113" y="2851398"/>
            <a:ext cx="2050256" cy="3786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9"/>
          <p:cNvCxnSpPr/>
          <p:nvPr/>
        </p:nvCxnSpPr>
        <p:spPr>
          <a:xfrm rot="10800000">
            <a:off x="1907611" y="1383618"/>
            <a:ext cx="3317100" cy="0"/>
          </a:xfrm>
          <a:prstGeom prst="straightConnector1">
            <a:avLst/>
          </a:prstGeom>
          <a:noFill/>
          <a:ln w="9525" cap="flat" cmpd="sng">
            <a:solidFill>
              <a:srgbClr val="FFCA08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0" name="Google Shape;140;p19"/>
          <p:cNvSpPr txBox="1"/>
          <p:nvPr/>
        </p:nvSpPr>
        <p:spPr>
          <a:xfrm>
            <a:off x="5580112" y="3848658"/>
            <a:ext cx="2967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latin typeface="Calibri"/>
                <a:ea typeface="Calibri"/>
                <a:cs typeface="Calibri"/>
                <a:sym typeface="Calibri"/>
              </a:rPr>
              <a:t>Voor een property wordt 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latin typeface="Calibri"/>
                <a:ea typeface="Calibri"/>
                <a:cs typeface="Calibri"/>
                <a:sym typeface="Calibri"/>
              </a:rPr>
              <a:t>prototypechain afgegaan.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JavaScript Objects - this</a:t>
            </a:r>
            <a:endParaRPr i="0" u="none" strike="noStrike" cap="none"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 b="0" i="0" u="none" strike="noStrike" cap="none">
                <a:latin typeface="Arial"/>
                <a:ea typeface="Arial"/>
                <a:cs typeface="Arial"/>
                <a:sym typeface="Arial"/>
              </a:rPr>
              <a:t>Voor een property wordt de prototypechain afgegaan.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578" y="1599642"/>
            <a:ext cx="2386013" cy="3136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 rot="10800000">
            <a:off x="3347952" y="2733768"/>
            <a:ext cx="792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0" name="Google Shape;150;p20"/>
          <p:cNvSpPr txBox="1"/>
          <p:nvPr/>
        </p:nvSpPr>
        <p:spPr>
          <a:xfrm>
            <a:off x="4405001" y="2571750"/>
            <a:ext cx="2107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p erft van o</a:t>
            </a:r>
            <a:endParaRPr sz="1800">
              <a:solidFill>
                <a:srgbClr val="0041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 rot="10800000">
            <a:off x="3500368" y="3651900"/>
            <a:ext cx="783600" cy="270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2" name="Google Shape;152;p20"/>
          <p:cNvCxnSpPr/>
          <p:nvPr/>
        </p:nvCxnSpPr>
        <p:spPr>
          <a:xfrm flipH="1">
            <a:off x="3500368" y="3975906"/>
            <a:ext cx="783600" cy="216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3" name="Google Shape;153;p20"/>
          <p:cNvSpPr txBox="1"/>
          <p:nvPr/>
        </p:nvSpPr>
        <p:spPr>
          <a:xfrm>
            <a:off x="4404994" y="3806919"/>
            <a:ext cx="205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00418C"/>
                </a:solidFill>
                <a:latin typeface="Arial"/>
                <a:ea typeface="Arial"/>
                <a:cs typeface="Arial"/>
                <a:sym typeface="Arial"/>
              </a:rPr>
              <a:t>Let op het verschil</a:t>
            </a:r>
            <a:endParaRPr sz="1800">
              <a:solidFill>
                <a:srgbClr val="0041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5819825" y="4401619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https://codepen.io/ekkebus/pen/bLEXmj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JavaScript Methods</a:t>
            </a:r>
            <a:endParaRPr i="0" u="none" strike="noStrike" cap="none"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firstname,lastname,age,eyecolor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.eyecolor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eyecolor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.changeName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changeName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changeName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 err="1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rgbClr val="05208C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myMother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"Sally"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"Rally"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>
                <a:solidFill>
                  <a:srgbClr val="EE000B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48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800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800" dirty="0" err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myMother.changeName</a:t>
            </a:r>
            <a:r>
              <a:rPr lang="nl-NL" sz="1800" dirty="0">
                <a:solidFill>
                  <a:srgbClr val="0520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dirty="0">
                <a:solidFill>
                  <a:srgbClr val="0035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"Doe");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rgbClr val="05208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DOM: Document Object Model</a:t>
            </a:r>
            <a:endParaRPr i="0" u="none" strike="noStrike" cap="none"/>
          </a:p>
        </p:txBody>
      </p:sp>
      <p:graphicFrame>
        <p:nvGraphicFramePr>
          <p:cNvPr id="167" name="Google Shape;167;p22"/>
          <p:cNvGraphicFramePr/>
          <p:nvPr/>
        </p:nvGraphicFramePr>
        <p:xfrm>
          <a:off x="526665" y="1034430"/>
          <a:ext cx="8763475" cy="1296755"/>
        </p:xfrm>
        <a:graphic>
          <a:graphicData uri="http://schemas.openxmlformats.org/drawingml/2006/table">
            <a:tbl>
              <a:tblPr>
                <a:noFill/>
                <a:tableStyleId>{A9D7713C-027A-4796-B0F2-C1D809B0F6F4}</a:tableStyleId>
              </a:tblPr>
              <a:tblGrid>
                <a:gridCol w="490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 u="none" strike="noStrike" cap="none">
                          <a:solidFill>
                            <a:srgbClr val="7E0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nl-NL" sz="120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</a:t>
                      </a:r>
                      <a:r>
                        <a:rPr lang="nl-NL" sz="1200" b="1" u="none" strike="noStrike" cap="none">
                          <a:solidFill>
                            <a:srgbClr val="0520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200" u="none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>
                          <a:solidFill>
                            <a:srgbClr val="00B050"/>
                          </a:solidFill>
                        </a:rPr>
                        <a:t>//Finding an element by element id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 u="none">
                          <a:solidFill>
                            <a:srgbClr val="7E0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nl-NL" sz="1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.getElementsByTagName()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>
                          <a:solidFill>
                            <a:srgbClr val="00B050"/>
                          </a:solidFill>
                        </a:rPr>
                        <a:t>//Finding elements by tag name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 u="none">
                          <a:solidFill>
                            <a:srgbClr val="7E0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nl-NL" sz="1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.getElementsByClassName()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>
                          <a:solidFill>
                            <a:srgbClr val="00B050"/>
                          </a:solidFill>
                        </a:rPr>
                        <a:t>//Finding elements by class name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 u="none">
                          <a:solidFill>
                            <a:srgbClr val="7E0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nl-NL" sz="1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.forms[]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>
                          <a:solidFill>
                            <a:srgbClr val="00B050"/>
                          </a:solidFill>
                        </a:rPr>
                        <a:t>//Finding elements by HTML element objects 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Google Shape;168;p22"/>
          <p:cNvGraphicFramePr/>
          <p:nvPr/>
        </p:nvGraphicFramePr>
        <p:xfrm>
          <a:off x="512662" y="2330571"/>
          <a:ext cx="8763475" cy="1296200"/>
        </p:xfrm>
        <a:graphic>
          <a:graphicData uri="http://schemas.openxmlformats.org/drawingml/2006/table">
            <a:tbl>
              <a:tblPr>
                <a:noFill/>
                <a:tableStyleId>{A9D7713C-027A-4796-B0F2-C1D809B0F6F4}</a:tableStyleId>
              </a:tblPr>
              <a:tblGrid>
                <a:gridCol w="49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 u="none">
                          <a:solidFill>
                            <a:srgbClr val="7E0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nl-NL" sz="1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.write(text)</a:t>
                      </a:r>
                      <a:endParaRPr sz="1100"/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>
                          <a:solidFill>
                            <a:srgbClr val="00B050"/>
                          </a:solidFill>
                        </a:rPr>
                        <a:t>//Writing into the HTML output stream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 u="none">
                          <a:solidFill>
                            <a:srgbClr val="7E0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nl-NL" sz="1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.getElementById(id).innerHTML</a:t>
                      </a:r>
                      <a:endParaRPr sz="1200" u="non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>
                          <a:solidFill>
                            <a:srgbClr val="00B050"/>
                          </a:solidFill>
                        </a:rPr>
                        <a:t>//Changing the inner HTML of an element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 u="none">
                          <a:solidFill>
                            <a:srgbClr val="7E0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nl-NL" sz="1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.getElementById(id).attribute</a:t>
                      </a:r>
                      <a:endParaRPr sz="1200" u="non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>
                          <a:solidFill>
                            <a:srgbClr val="00B050"/>
                          </a:solidFill>
                        </a:rPr>
                        <a:t>//Changing the attribute of an element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 u="none">
                          <a:solidFill>
                            <a:srgbClr val="7E00B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nl-NL" sz="1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.getElementById(id).style.attribute</a:t>
                      </a:r>
                      <a:endParaRPr sz="1200" u="non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200">
                          <a:solidFill>
                            <a:srgbClr val="00B050"/>
                          </a:solidFill>
                        </a:rPr>
                        <a:t>//Changing the style of an HTML element</a:t>
                      </a:r>
                      <a:endParaRPr sz="110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Voeg aan de DOM een knop</a:t>
            </a:r>
          </a:p>
          <a:p>
            <a:r>
              <a:rPr lang="nl-NL" dirty="0"/>
              <a:t>Voeg aan de knop een click event toe</a:t>
            </a:r>
          </a:p>
          <a:p>
            <a:r>
              <a:rPr lang="nl-NL" dirty="0"/>
              <a:t>Het click event roept de functie </a:t>
            </a:r>
            <a:r>
              <a:rPr lang="nl-NL" dirty="0" err="1"/>
              <a:t>showAlert</a:t>
            </a:r>
            <a:r>
              <a:rPr lang="nl-NL" dirty="0"/>
              <a:t> aan:</a:t>
            </a:r>
          </a:p>
          <a:p>
            <a:pPr marL="101600" indent="0">
              <a:buNone/>
            </a:pPr>
            <a:endParaRPr lang="nl-NL" dirty="0"/>
          </a:p>
          <a:p>
            <a:pPr marL="101600" indent="0">
              <a:buNone/>
            </a:pPr>
            <a:r>
              <a:rPr lang="nl-NL" b="1" dirty="0" err="1">
                <a:solidFill>
                  <a:srgbClr val="000080"/>
                </a:solidFill>
              </a:rPr>
              <a:t>const</a:t>
            </a:r>
            <a:r>
              <a:rPr lang="nl-NL" b="1" dirty="0">
                <a:solidFill>
                  <a:srgbClr val="000080"/>
                </a:solidFill>
              </a:rPr>
              <a:t> </a:t>
            </a:r>
            <a:r>
              <a:rPr lang="nl-NL" i="1" dirty="0" err="1"/>
              <a:t>showAlert</a:t>
            </a:r>
            <a:r>
              <a:rPr lang="nl-NL" i="1" dirty="0"/>
              <a:t> </a:t>
            </a:r>
            <a:r>
              <a:rPr lang="nl-NL" dirty="0"/>
              <a:t>= </a:t>
            </a:r>
            <a:r>
              <a:rPr lang="nl-NL" b="1" dirty="0" err="1">
                <a:solidFill>
                  <a:srgbClr val="000080"/>
                </a:solidFill>
              </a:rPr>
              <a:t>function</a:t>
            </a:r>
            <a:r>
              <a:rPr lang="nl-NL" dirty="0"/>
              <a:t>(){</a:t>
            </a:r>
            <a:br>
              <a:rPr lang="nl-NL" dirty="0"/>
            </a:br>
            <a:r>
              <a:rPr lang="nl-NL" dirty="0"/>
              <a:t>    </a:t>
            </a:r>
            <a:r>
              <a:rPr lang="nl-NL" i="1" dirty="0"/>
              <a:t>alert</a:t>
            </a:r>
            <a:r>
              <a:rPr lang="nl-NL" dirty="0"/>
              <a:t>(</a:t>
            </a:r>
            <a:r>
              <a:rPr lang="nl-NL" b="1" dirty="0">
                <a:solidFill>
                  <a:srgbClr val="008000"/>
                </a:solidFill>
              </a:rPr>
              <a:t>"Er is geklikt!"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</a:p>
        </p:txBody>
      </p:sp>
    </p:spTree>
    <p:extLst>
      <p:ext uri="{BB962C8B-B14F-4D97-AF65-F5344CB8AC3E}">
        <p14:creationId xmlns:p14="http://schemas.microsoft.com/office/powerpoint/2010/main" val="120389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" y="1523999"/>
            <a:ext cx="7196257" cy="241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68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>
                <a:solidFill>
                  <a:srgbClr val="7A7A43"/>
                </a:solidFill>
              </a:rPr>
              <a:t>describe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"A suite"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7A7A43"/>
                </a:solidFill>
              </a:rPr>
              <a:t>it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"contains spec with an expectation"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).</a:t>
            </a:r>
            <a:r>
              <a:rPr lang="en-US" i="1" dirty="0" err="1"/>
              <a:t>toBe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 err="1"/>
              <a:t>Een</a:t>
            </a:r>
            <a:r>
              <a:rPr lang="en-US" dirty="0"/>
              <a:t> suite </a:t>
            </a:r>
            <a:r>
              <a:rPr lang="en-US" dirty="0" err="1"/>
              <a:t>begint</a:t>
            </a:r>
            <a:r>
              <a:rPr lang="en-US" dirty="0"/>
              <a:t> met het </a:t>
            </a:r>
            <a:r>
              <a:rPr lang="en-US" dirty="0" err="1"/>
              <a:t>aanroepen</a:t>
            </a:r>
            <a:r>
              <a:rPr lang="en-US" dirty="0"/>
              <a:t> van de </a:t>
            </a:r>
            <a:r>
              <a:rPr lang="en-US" b="1" dirty="0"/>
              <a:t>describe</a:t>
            </a:r>
            <a:r>
              <a:rPr lang="en-US" dirty="0"/>
              <a:t> function. Parameters 1) </a:t>
            </a: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2) </a:t>
            </a:r>
            <a:r>
              <a:rPr lang="en-US" dirty="0" err="1"/>
              <a:t>uit</a:t>
            </a:r>
            <a:r>
              <a:rPr lang="en-US" dirty="0"/>
              <a:t> te </a:t>
            </a:r>
            <a:r>
              <a:rPr lang="en-US" dirty="0" err="1"/>
              <a:t>voeren</a:t>
            </a:r>
            <a:r>
              <a:rPr lang="en-US" dirty="0"/>
              <a:t> function.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 err="1"/>
              <a:t>Een</a:t>
            </a:r>
            <a:r>
              <a:rPr lang="en-US" dirty="0"/>
              <a:t> spec </a:t>
            </a:r>
            <a:r>
              <a:rPr lang="en-US" dirty="0" err="1"/>
              <a:t>begint</a:t>
            </a:r>
            <a:r>
              <a:rPr lang="en-US" dirty="0"/>
              <a:t> met het </a:t>
            </a:r>
            <a:r>
              <a:rPr lang="en-US" dirty="0" err="1"/>
              <a:t>aanroepen</a:t>
            </a:r>
            <a:r>
              <a:rPr lang="en-US" dirty="0"/>
              <a:t> van de </a:t>
            </a:r>
            <a:r>
              <a:rPr lang="en-US" b="1" dirty="0"/>
              <a:t>it </a:t>
            </a:r>
            <a:r>
              <a:rPr lang="en-US" dirty="0"/>
              <a:t>function. Parameters 1) </a:t>
            </a: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2) </a:t>
            </a:r>
            <a:r>
              <a:rPr lang="en-US" dirty="0" err="1"/>
              <a:t>uitvoerende</a:t>
            </a:r>
            <a:r>
              <a:rPr lang="en-US" dirty="0"/>
              <a:t> function.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voert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verwachting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, </a:t>
            </a:r>
            <a:r>
              <a:rPr lang="en-US" b="1" dirty="0"/>
              <a:t>expectation</a:t>
            </a:r>
            <a:r>
              <a:rPr lang="en-US" dirty="0"/>
              <a:t>.</a:t>
            </a:r>
            <a:endParaRPr lang="en-US" b="1" dirty="0"/>
          </a:p>
          <a:p>
            <a:pPr marL="101600" indent="0">
              <a:buNone/>
            </a:pP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opzet</a:t>
            </a:r>
          </a:p>
        </p:txBody>
      </p:sp>
    </p:spTree>
    <p:extLst>
      <p:ext uri="{BB962C8B-B14F-4D97-AF65-F5344CB8AC3E}">
        <p14:creationId xmlns:p14="http://schemas.microsoft.com/office/powerpoint/2010/main" val="3743998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>
                <a:solidFill>
                  <a:srgbClr val="7A7A43"/>
                </a:solidFill>
              </a:rPr>
              <a:t>describe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"A suite"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7A7A43"/>
                </a:solidFill>
              </a:rPr>
              <a:t>it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"contains spec with an expectation"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u="sng" dirty="0">
                <a:solidFill>
                  <a:srgbClr val="7A7A43"/>
                </a:solidFill>
              </a:rPr>
              <a:t>expect</a:t>
            </a:r>
            <a:r>
              <a:rPr lang="en-US" u="sng" dirty="0"/>
              <a:t>(</a:t>
            </a:r>
            <a:r>
              <a:rPr lang="en-US" b="1" u="sng" dirty="0">
                <a:solidFill>
                  <a:srgbClr val="000080"/>
                </a:solidFill>
              </a:rPr>
              <a:t>true</a:t>
            </a:r>
            <a:r>
              <a:rPr lang="en-US" u="sng" dirty="0"/>
              <a:t>).</a:t>
            </a:r>
            <a:r>
              <a:rPr lang="en-US" i="1" u="sng" dirty="0" err="1"/>
              <a:t>toBe</a:t>
            </a:r>
            <a:r>
              <a:rPr lang="en-US" u="sng" dirty="0"/>
              <a:t>(</a:t>
            </a:r>
            <a:r>
              <a:rPr lang="en-US" b="1" u="sng" dirty="0">
                <a:solidFill>
                  <a:srgbClr val="000080"/>
                </a:solidFill>
              </a:rPr>
              <a:t>true</a:t>
            </a:r>
            <a:r>
              <a:rPr lang="en-US" u="sng" dirty="0"/>
              <a:t>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De </a:t>
            </a:r>
            <a:r>
              <a:rPr lang="en-US" b="1" dirty="0"/>
              <a:t>expect</a:t>
            </a:r>
            <a:r>
              <a:rPr lang="en-US" dirty="0"/>
              <a:t> function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aangeroepen</a:t>
            </a:r>
            <a:r>
              <a:rPr lang="en-US" dirty="0"/>
              <a:t> met de </a:t>
            </a:r>
            <a:r>
              <a:rPr lang="en-US" dirty="0" err="1"/>
              <a:t>waarde</a:t>
            </a:r>
            <a:r>
              <a:rPr lang="en-US" dirty="0"/>
              <a:t>, de </a:t>
            </a:r>
            <a:r>
              <a:rPr lang="en-US" b="1" dirty="0"/>
              <a:t>actual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 Door </a:t>
            </a:r>
            <a:r>
              <a:rPr lang="en-US" dirty="0" err="1"/>
              <a:t>middel</a:t>
            </a:r>
            <a:r>
              <a:rPr lang="en-US" dirty="0"/>
              <a:t> van </a:t>
            </a:r>
            <a:r>
              <a:rPr lang="en-US" b="1" dirty="0"/>
              <a:t>chaining </a:t>
            </a:r>
            <a:r>
              <a:rPr lang="en-US" dirty="0" err="1"/>
              <a:t>wordt</a:t>
            </a:r>
            <a:r>
              <a:rPr lang="en-US" dirty="0"/>
              <a:t> de </a:t>
            </a:r>
            <a:r>
              <a:rPr lang="en-US" b="1" dirty="0"/>
              <a:t>actual </a:t>
            </a:r>
            <a:r>
              <a:rPr lang="en-US" dirty="0" err="1"/>
              <a:t>gecontroleerd</a:t>
            </a:r>
            <a:r>
              <a:rPr lang="en-US" dirty="0"/>
              <a:t> in de </a:t>
            </a:r>
            <a:r>
              <a:rPr lang="en-US" dirty="0" err="1"/>
              <a:t>zogenoemde</a:t>
            </a:r>
            <a:r>
              <a:rPr lang="en-US" dirty="0"/>
              <a:t> </a:t>
            </a:r>
            <a:r>
              <a:rPr lang="en-US" b="1" dirty="0"/>
              <a:t>matcher </a:t>
            </a:r>
            <a:r>
              <a:rPr lang="en-US" dirty="0" err="1"/>
              <a:t>functie</a:t>
            </a:r>
            <a:r>
              <a:rPr lang="en-US" dirty="0"/>
              <a:t>.</a:t>
            </a:r>
          </a:p>
          <a:p>
            <a:pPr marL="101600" indent="0">
              <a:buNone/>
            </a:pP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Expectations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29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dirty="0"/>
              <a:t>aanwezigheid</a:t>
            </a:r>
            <a:endParaRPr dirty="0"/>
          </a:p>
        </p:txBody>
      </p:sp>
      <p:sp>
        <p:nvSpPr>
          <p:cNvPr id="33" name="Google Shape;33;p5">
            <a:hlinkClick r:id="rId3"/>
          </p:cNvPr>
          <p:cNvSpPr txBox="1"/>
          <p:nvPr/>
        </p:nvSpPr>
        <p:spPr>
          <a:xfrm rot="5400000">
            <a:off x="6879450" y="2878950"/>
            <a:ext cx="42861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>
                <a:latin typeface="Calibri"/>
                <a:ea typeface="Calibri"/>
                <a:cs typeface="Calibri"/>
                <a:sym typeface="Calibri"/>
              </a:rPr>
              <a:t>Check Mark by aguycalledgary from the Noun Project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3716939" y="949437"/>
            <a:ext cx="1710020" cy="1709928"/>
          </a:xfrm>
          <a:custGeom>
            <a:avLst/>
            <a:gdLst/>
            <a:ahLst/>
            <a:cxnLst/>
            <a:rect l="l" t="t" r="r" b="b"/>
            <a:pathLst>
              <a:path w="148182" h="148174" extrusionOk="0">
                <a:moveTo>
                  <a:pt x="74091" y="0"/>
                </a:moveTo>
                <a:lnTo>
                  <a:pt x="73131" y="11"/>
                </a:lnTo>
                <a:lnTo>
                  <a:pt x="72183" y="23"/>
                </a:lnTo>
                <a:lnTo>
                  <a:pt x="71234" y="56"/>
                </a:lnTo>
                <a:lnTo>
                  <a:pt x="70275" y="102"/>
                </a:lnTo>
                <a:lnTo>
                  <a:pt x="69338" y="158"/>
                </a:lnTo>
                <a:lnTo>
                  <a:pt x="68390" y="214"/>
                </a:lnTo>
                <a:lnTo>
                  <a:pt x="67453" y="294"/>
                </a:lnTo>
                <a:lnTo>
                  <a:pt x="66516" y="384"/>
                </a:lnTo>
                <a:lnTo>
                  <a:pt x="65590" y="485"/>
                </a:lnTo>
                <a:lnTo>
                  <a:pt x="64653" y="598"/>
                </a:lnTo>
                <a:lnTo>
                  <a:pt x="63727" y="722"/>
                </a:lnTo>
                <a:lnTo>
                  <a:pt x="62813" y="858"/>
                </a:lnTo>
                <a:lnTo>
                  <a:pt x="61887" y="1005"/>
                </a:lnTo>
                <a:lnTo>
                  <a:pt x="60973" y="1163"/>
                </a:lnTo>
                <a:lnTo>
                  <a:pt x="60070" y="1332"/>
                </a:lnTo>
                <a:lnTo>
                  <a:pt x="59155" y="1513"/>
                </a:lnTo>
                <a:lnTo>
                  <a:pt x="58263" y="1693"/>
                </a:lnTo>
                <a:lnTo>
                  <a:pt x="57360" y="1896"/>
                </a:lnTo>
                <a:lnTo>
                  <a:pt x="56468" y="2111"/>
                </a:lnTo>
                <a:lnTo>
                  <a:pt x="55576" y="2337"/>
                </a:lnTo>
                <a:lnTo>
                  <a:pt x="54685" y="2574"/>
                </a:lnTo>
                <a:lnTo>
                  <a:pt x="53804" y="2811"/>
                </a:lnTo>
                <a:lnTo>
                  <a:pt x="52935" y="3070"/>
                </a:lnTo>
                <a:lnTo>
                  <a:pt x="52054" y="3330"/>
                </a:lnTo>
                <a:lnTo>
                  <a:pt x="51196" y="3612"/>
                </a:lnTo>
                <a:lnTo>
                  <a:pt x="50327" y="3895"/>
                </a:lnTo>
                <a:lnTo>
                  <a:pt x="49469" y="4188"/>
                </a:lnTo>
                <a:lnTo>
                  <a:pt x="48622" y="4493"/>
                </a:lnTo>
                <a:lnTo>
                  <a:pt x="47764" y="4809"/>
                </a:lnTo>
                <a:lnTo>
                  <a:pt x="46929" y="5136"/>
                </a:lnTo>
                <a:lnTo>
                  <a:pt x="46082" y="5475"/>
                </a:lnTo>
                <a:lnTo>
                  <a:pt x="45247" y="5825"/>
                </a:lnTo>
                <a:lnTo>
                  <a:pt x="44423" y="6186"/>
                </a:lnTo>
                <a:lnTo>
                  <a:pt x="43599" y="6547"/>
                </a:lnTo>
                <a:lnTo>
                  <a:pt x="42786" y="6920"/>
                </a:lnTo>
                <a:lnTo>
                  <a:pt x="41973" y="7304"/>
                </a:lnTo>
                <a:lnTo>
                  <a:pt x="41160" y="7699"/>
                </a:lnTo>
                <a:lnTo>
                  <a:pt x="40359" y="8105"/>
                </a:lnTo>
                <a:lnTo>
                  <a:pt x="39568" y="8523"/>
                </a:lnTo>
                <a:lnTo>
                  <a:pt x="38778" y="8941"/>
                </a:lnTo>
                <a:lnTo>
                  <a:pt x="37988" y="9381"/>
                </a:lnTo>
                <a:lnTo>
                  <a:pt x="37209" y="9821"/>
                </a:lnTo>
                <a:lnTo>
                  <a:pt x="36441" y="10273"/>
                </a:lnTo>
                <a:lnTo>
                  <a:pt x="35674" y="10724"/>
                </a:lnTo>
                <a:lnTo>
                  <a:pt x="34917" y="11198"/>
                </a:lnTo>
                <a:lnTo>
                  <a:pt x="34161" y="11672"/>
                </a:lnTo>
                <a:lnTo>
                  <a:pt x="33405" y="12158"/>
                </a:lnTo>
                <a:lnTo>
                  <a:pt x="32671" y="12655"/>
                </a:lnTo>
                <a:lnTo>
                  <a:pt x="31926" y="13162"/>
                </a:lnTo>
                <a:lnTo>
                  <a:pt x="31203" y="13670"/>
                </a:lnTo>
                <a:lnTo>
                  <a:pt x="30481" y="14190"/>
                </a:lnTo>
                <a:lnTo>
                  <a:pt x="29758" y="14720"/>
                </a:lnTo>
                <a:lnTo>
                  <a:pt x="29047" y="15262"/>
                </a:lnTo>
                <a:lnTo>
                  <a:pt x="28347" y="15804"/>
                </a:lnTo>
                <a:lnTo>
                  <a:pt x="27658" y="16357"/>
                </a:lnTo>
                <a:lnTo>
                  <a:pt x="26958" y="16922"/>
                </a:lnTo>
                <a:lnTo>
                  <a:pt x="26281" y="17486"/>
                </a:lnTo>
                <a:lnTo>
                  <a:pt x="25604" y="18073"/>
                </a:lnTo>
                <a:lnTo>
                  <a:pt x="24938" y="18649"/>
                </a:lnTo>
                <a:lnTo>
                  <a:pt x="24272" y="19247"/>
                </a:lnTo>
                <a:lnTo>
                  <a:pt x="23617" y="19845"/>
                </a:lnTo>
                <a:lnTo>
                  <a:pt x="22973" y="20455"/>
                </a:lnTo>
                <a:lnTo>
                  <a:pt x="22330" y="21076"/>
                </a:lnTo>
                <a:lnTo>
                  <a:pt x="21698" y="21697"/>
                </a:lnTo>
                <a:lnTo>
                  <a:pt x="21077" y="22329"/>
                </a:lnTo>
                <a:lnTo>
                  <a:pt x="20456" y="22972"/>
                </a:lnTo>
                <a:lnTo>
                  <a:pt x="19846" y="23616"/>
                </a:lnTo>
                <a:lnTo>
                  <a:pt x="19248" y="24270"/>
                </a:lnTo>
                <a:lnTo>
                  <a:pt x="18650" y="24936"/>
                </a:lnTo>
                <a:lnTo>
                  <a:pt x="18074" y="25603"/>
                </a:lnTo>
                <a:lnTo>
                  <a:pt x="17487" y="26280"/>
                </a:lnTo>
                <a:lnTo>
                  <a:pt x="16922" y="26957"/>
                </a:lnTo>
                <a:lnTo>
                  <a:pt x="16358" y="27657"/>
                </a:lnTo>
                <a:lnTo>
                  <a:pt x="15805" y="28346"/>
                </a:lnTo>
                <a:lnTo>
                  <a:pt x="15263" y="29046"/>
                </a:lnTo>
                <a:lnTo>
                  <a:pt x="14721" y="29757"/>
                </a:lnTo>
                <a:lnTo>
                  <a:pt x="14190" y="30479"/>
                </a:lnTo>
                <a:lnTo>
                  <a:pt x="13671" y="31202"/>
                </a:lnTo>
                <a:lnTo>
                  <a:pt x="13163" y="31924"/>
                </a:lnTo>
                <a:lnTo>
                  <a:pt x="12655" y="32669"/>
                </a:lnTo>
                <a:lnTo>
                  <a:pt x="12158" y="33403"/>
                </a:lnTo>
                <a:lnTo>
                  <a:pt x="11673" y="34159"/>
                </a:lnTo>
                <a:lnTo>
                  <a:pt x="11199" y="34916"/>
                </a:lnTo>
                <a:lnTo>
                  <a:pt x="10725" y="35672"/>
                </a:lnTo>
                <a:lnTo>
                  <a:pt x="10273" y="36440"/>
                </a:lnTo>
                <a:lnTo>
                  <a:pt x="9822" y="37207"/>
                </a:lnTo>
                <a:lnTo>
                  <a:pt x="9381" y="37986"/>
                </a:lnTo>
                <a:lnTo>
                  <a:pt x="8941" y="38776"/>
                </a:lnTo>
                <a:lnTo>
                  <a:pt x="8523" y="39566"/>
                </a:lnTo>
                <a:lnTo>
                  <a:pt x="8106" y="40357"/>
                </a:lnTo>
                <a:lnTo>
                  <a:pt x="7699" y="41158"/>
                </a:lnTo>
                <a:lnTo>
                  <a:pt x="7304" y="41971"/>
                </a:lnTo>
                <a:lnTo>
                  <a:pt x="6920" y="42784"/>
                </a:lnTo>
                <a:lnTo>
                  <a:pt x="6548" y="43597"/>
                </a:lnTo>
                <a:lnTo>
                  <a:pt x="6186" y="44421"/>
                </a:lnTo>
                <a:lnTo>
                  <a:pt x="5825" y="45245"/>
                </a:lnTo>
                <a:lnTo>
                  <a:pt x="5475" y="46080"/>
                </a:lnTo>
                <a:lnTo>
                  <a:pt x="5137" y="46927"/>
                </a:lnTo>
                <a:lnTo>
                  <a:pt x="4809" y="47762"/>
                </a:lnTo>
                <a:lnTo>
                  <a:pt x="4493" y="48620"/>
                </a:lnTo>
                <a:lnTo>
                  <a:pt x="4188" y="49467"/>
                </a:lnTo>
                <a:lnTo>
                  <a:pt x="3895" y="50325"/>
                </a:lnTo>
                <a:lnTo>
                  <a:pt x="3613" y="51194"/>
                </a:lnTo>
                <a:lnTo>
                  <a:pt x="3330" y="52052"/>
                </a:lnTo>
                <a:lnTo>
                  <a:pt x="3071" y="52932"/>
                </a:lnTo>
                <a:lnTo>
                  <a:pt x="2811" y="53801"/>
                </a:lnTo>
                <a:lnTo>
                  <a:pt x="2574" y="54682"/>
                </a:lnTo>
                <a:lnTo>
                  <a:pt x="2337" y="55574"/>
                </a:lnTo>
                <a:lnTo>
                  <a:pt x="2111" y="56466"/>
                </a:lnTo>
                <a:lnTo>
                  <a:pt x="1897" y="57357"/>
                </a:lnTo>
                <a:lnTo>
                  <a:pt x="1693" y="58260"/>
                </a:lnTo>
                <a:lnTo>
                  <a:pt x="1513" y="59152"/>
                </a:lnTo>
                <a:lnTo>
                  <a:pt x="1332" y="60067"/>
                </a:lnTo>
                <a:lnTo>
                  <a:pt x="1163" y="60970"/>
                </a:lnTo>
                <a:lnTo>
                  <a:pt x="1005" y="61884"/>
                </a:lnTo>
                <a:lnTo>
                  <a:pt x="858" y="62810"/>
                </a:lnTo>
                <a:lnTo>
                  <a:pt x="723" y="63724"/>
                </a:lnTo>
                <a:lnTo>
                  <a:pt x="598" y="64650"/>
                </a:lnTo>
                <a:lnTo>
                  <a:pt x="485" y="65587"/>
                </a:lnTo>
                <a:lnTo>
                  <a:pt x="384" y="66512"/>
                </a:lnTo>
                <a:lnTo>
                  <a:pt x="294" y="67449"/>
                </a:lnTo>
                <a:lnTo>
                  <a:pt x="214" y="68386"/>
                </a:lnTo>
                <a:lnTo>
                  <a:pt x="158" y="69334"/>
                </a:lnTo>
                <a:lnTo>
                  <a:pt x="102" y="70271"/>
                </a:lnTo>
                <a:lnTo>
                  <a:pt x="56" y="71231"/>
                </a:lnTo>
                <a:lnTo>
                  <a:pt x="23" y="72179"/>
                </a:lnTo>
                <a:lnTo>
                  <a:pt x="11" y="73127"/>
                </a:lnTo>
                <a:lnTo>
                  <a:pt x="0" y="74087"/>
                </a:lnTo>
                <a:lnTo>
                  <a:pt x="11" y="75047"/>
                </a:lnTo>
                <a:lnTo>
                  <a:pt x="23" y="76006"/>
                </a:lnTo>
                <a:lnTo>
                  <a:pt x="56" y="76954"/>
                </a:lnTo>
                <a:lnTo>
                  <a:pt x="102" y="77903"/>
                </a:lnTo>
                <a:lnTo>
                  <a:pt x="158" y="78851"/>
                </a:lnTo>
                <a:lnTo>
                  <a:pt x="214" y="79788"/>
                </a:lnTo>
                <a:lnTo>
                  <a:pt x="294" y="80725"/>
                </a:lnTo>
                <a:lnTo>
                  <a:pt x="384" y="81662"/>
                </a:lnTo>
                <a:lnTo>
                  <a:pt x="485" y="82599"/>
                </a:lnTo>
                <a:lnTo>
                  <a:pt x="598" y="83524"/>
                </a:lnTo>
                <a:lnTo>
                  <a:pt x="723" y="84450"/>
                </a:lnTo>
                <a:lnTo>
                  <a:pt x="858" y="85376"/>
                </a:lnTo>
                <a:lnTo>
                  <a:pt x="1005" y="86290"/>
                </a:lnTo>
                <a:lnTo>
                  <a:pt x="1163" y="87204"/>
                </a:lnTo>
                <a:lnTo>
                  <a:pt x="1332" y="88119"/>
                </a:lnTo>
                <a:lnTo>
                  <a:pt x="1513" y="89022"/>
                </a:lnTo>
                <a:lnTo>
                  <a:pt x="1693" y="89925"/>
                </a:lnTo>
                <a:lnTo>
                  <a:pt x="1897" y="90817"/>
                </a:lnTo>
                <a:lnTo>
                  <a:pt x="2111" y="91720"/>
                </a:lnTo>
                <a:lnTo>
                  <a:pt x="2337" y="92600"/>
                </a:lnTo>
                <a:lnTo>
                  <a:pt x="2574" y="93492"/>
                </a:lnTo>
                <a:lnTo>
                  <a:pt x="2811" y="94373"/>
                </a:lnTo>
                <a:lnTo>
                  <a:pt x="3071" y="95253"/>
                </a:lnTo>
                <a:lnTo>
                  <a:pt x="3330" y="96122"/>
                </a:lnTo>
                <a:lnTo>
                  <a:pt x="3613" y="96992"/>
                </a:lnTo>
                <a:lnTo>
                  <a:pt x="3895" y="97849"/>
                </a:lnTo>
                <a:lnTo>
                  <a:pt x="4188" y="98707"/>
                </a:lnTo>
                <a:lnTo>
                  <a:pt x="4493" y="99565"/>
                </a:lnTo>
                <a:lnTo>
                  <a:pt x="4809" y="100412"/>
                </a:lnTo>
                <a:lnTo>
                  <a:pt x="5137" y="101259"/>
                </a:lnTo>
                <a:lnTo>
                  <a:pt x="5475" y="102094"/>
                </a:lnTo>
                <a:lnTo>
                  <a:pt x="5825" y="102929"/>
                </a:lnTo>
                <a:lnTo>
                  <a:pt x="6186" y="103753"/>
                </a:lnTo>
                <a:lnTo>
                  <a:pt x="6548" y="104577"/>
                </a:lnTo>
                <a:lnTo>
                  <a:pt x="6920" y="105390"/>
                </a:lnTo>
                <a:lnTo>
                  <a:pt x="7304" y="106203"/>
                </a:lnTo>
                <a:lnTo>
                  <a:pt x="7699" y="107016"/>
                </a:lnTo>
                <a:lnTo>
                  <a:pt x="8106" y="107817"/>
                </a:lnTo>
                <a:lnTo>
                  <a:pt x="8523" y="108607"/>
                </a:lnTo>
                <a:lnTo>
                  <a:pt x="8941" y="109398"/>
                </a:lnTo>
                <a:lnTo>
                  <a:pt x="9381" y="110188"/>
                </a:lnTo>
                <a:lnTo>
                  <a:pt x="9822" y="110967"/>
                </a:lnTo>
                <a:lnTo>
                  <a:pt x="10273" y="111734"/>
                </a:lnTo>
                <a:lnTo>
                  <a:pt x="10725" y="112502"/>
                </a:lnTo>
                <a:lnTo>
                  <a:pt x="11199" y="113270"/>
                </a:lnTo>
                <a:lnTo>
                  <a:pt x="11673" y="114015"/>
                </a:lnTo>
                <a:lnTo>
                  <a:pt x="12158" y="114771"/>
                </a:lnTo>
                <a:lnTo>
                  <a:pt x="12655" y="115505"/>
                </a:lnTo>
                <a:lnTo>
                  <a:pt x="13163" y="116250"/>
                </a:lnTo>
                <a:lnTo>
                  <a:pt x="13671" y="116972"/>
                </a:lnTo>
                <a:lnTo>
                  <a:pt x="14190" y="117695"/>
                </a:lnTo>
                <a:lnTo>
                  <a:pt x="14721" y="118417"/>
                </a:lnTo>
                <a:lnTo>
                  <a:pt x="15263" y="119128"/>
                </a:lnTo>
                <a:lnTo>
                  <a:pt x="15805" y="119828"/>
                </a:lnTo>
                <a:lnTo>
                  <a:pt x="16358" y="120528"/>
                </a:lnTo>
                <a:lnTo>
                  <a:pt x="16922" y="121217"/>
                </a:lnTo>
                <a:lnTo>
                  <a:pt x="17487" y="121894"/>
                </a:lnTo>
                <a:lnTo>
                  <a:pt x="18074" y="122571"/>
                </a:lnTo>
                <a:lnTo>
                  <a:pt x="18650" y="123237"/>
                </a:lnTo>
                <a:lnTo>
                  <a:pt x="19248" y="123904"/>
                </a:lnTo>
                <a:lnTo>
                  <a:pt x="19846" y="124558"/>
                </a:lnTo>
                <a:lnTo>
                  <a:pt x="20456" y="125202"/>
                </a:lnTo>
                <a:lnTo>
                  <a:pt x="21077" y="125845"/>
                </a:lnTo>
                <a:lnTo>
                  <a:pt x="21698" y="126477"/>
                </a:lnTo>
                <a:lnTo>
                  <a:pt x="22330" y="127098"/>
                </a:lnTo>
                <a:lnTo>
                  <a:pt x="22973" y="127719"/>
                </a:lnTo>
                <a:lnTo>
                  <a:pt x="23617" y="128329"/>
                </a:lnTo>
                <a:lnTo>
                  <a:pt x="24272" y="128927"/>
                </a:lnTo>
                <a:lnTo>
                  <a:pt x="24938" y="129525"/>
                </a:lnTo>
                <a:lnTo>
                  <a:pt x="25604" y="130112"/>
                </a:lnTo>
                <a:lnTo>
                  <a:pt x="26281" y="130688"/>
                </a:lnTo>
                <a:lnTo>
                  <a:pt x="26958" y="131252"/>
                </a:lnTo>
                <a:lnTo>
                  <a:pt x="27658" y="131817"/>
                </a:lnTo>
                <a:lnTo>
                  <a:pt x="28347" y="132370"/>
                </a:lnTo>
                <a:lnTo>
                  <a:pt x="29047" y="132912"/>
                </a:lnTo>
                <a:lnTo>
                  <a:pt x="29758" y="133454"/>
                </a:lnTo>
                <a:lnTo>
                  <a:pt x="30481" y="133984"/>
                </a:lnTo>
                <a:lnTo>
                  <a:pt x="31203" y="134503"/>
                </a:lnTo>
                <a:lnTo>
                  <a:pt x="31926" y="135011"/>
                </a:lnTo>
                <a:lnTo>
                  <a:pt x="32671" y="135519"/>
                </a:lnTo>
                <a:lnTo>
                  <a:pt x="33405" y="136016"/>
                </a:lnTo>
                <a:lnTo>
                  <a:pt x="34161" y="136502"/>
                </a:lnTo>
                <a:lnTo>
                  <a:pt x="34917" y="136976"/>
                </a:lnTo>
                <a:lnTo>
                  <a:pt x="35674" y="137450"/>
                </a:lnTo>
                <a:lnTo>
                  <a:pt x="36441" y="137901"/>
                </a:lnTo>
                <a:lnTo>
                  <a:pt x="37209" y="138353"/>
                </a:lnTo>
                <a:lnTo>
                  <a:pt x="37988" y="138793"/>
                </a:lnTo>
                <a:lnTo>
                  <a:pt x="38778" y="139233"/>
                </a:lnTo>
                <a:lnTo>
                  <a:pt x="39568" y="139651"/>
                </a:lnTo>
                <a:lnTo>
                  <a:pt x="40359" y="140069"/>
                </a:lnTo>
                <a:lnTo>
                  <a:pt x="41160" y="140475"/>
                </a:lnTo>
                <a:lnTo>
                  <a:pt x="41973" y="140870"/>
                </a:lnTo>
                <a:lnTo>
                  <a:pt x="42786" y="141254"/>
                </a:lnTo>
                <a:lnTo>
                  <a:pt x="43599" y="141627"/>
                </a:lnTo>
                <a:lnTo>
                  <a:pt x="44423" y="141988"/>
                </a:lnTo>
                <a:lnTo>
                  <a:pt x="45247" y="142349"/>
                </a:lnTo>
                <a:lnTo>
                  <a:pt x="46082" y="142699"/>
                </a:lnTo>
                <a:lnTo>
                  <a:pt x="46929" y="143038"/>
                </a:lnTo>
                <a:lnTo>
                  <a:pt x="47764" y="143365"/>
                </a:lnTo>
                <a:lnTo>
                  <a:pt x="48622" y="143681"/>
                </a:lnTo>
                <a:lnTo>
                  <a:pt x="49469" y="143986"/>
                </a:lnTo>
                <a:lnTo>
                  <a:pt x="50327" y="144279"/>
                </a:lnTo>
                <a:lnTo>
                  <a:pt x="51196" y="144562"/>
                </a:lnTo>
                <a:lnTo>
                  <a:pt x="52054" y="144844"/>
                </a:lnTo>
                <a:lnTo>
                  <a:pt x="52935" y="145103"/>
                </a:lnTo>
                <a:lnTo>
                  <a:pt x="53804" y="145363"/>
                </a:lnTo>
                <a:lnTo>
                  <a:pt x="54685" y="145600"/>
                </a:lnTo>
                <a:lnTo>
                  <a:pt x="55576" y="145837"/>
                </a:lnTo>
                <a:lnTo>
                  <a:pt x="56468" y="146063"/>
                </a:lnTo>
                <a:lnTo>
                  <a:pt x="57360" y="146277"/>
                </a:lnTo>
                <a:lnTo>
                  <a:pt x="58263" y="146481"/>
                </a:lnTo>
                <a:lnTo>
                  <a:pt x="59155" y="146661"/>
                </a:lnTo>
                <a:lnTo>
                  <a:pt x="60070" y="146842"/>
                </a:lnTo>
                <a:lnTo>
                  <a:pt x="60973" y="147011"/>
                </a:lnTo>
                <a:lnTo>
                  <a:pt x="61887" y="147169"/>
                </a:lnTo>
                <a:lnTo>
                  <a:pt x="62813" y="147316"/>
                </a:lnTo>
                <a:lnTo>
                  <a:pt x="63727" y="147452"/>
                </a:lnTo>
                <a:lnTo>
                  <a:pt x="64653" y="147576"/>
                </a:lnTo>
                <a:lnTo>
                  <a:pt x="65590" y="147689"/>
                </a:lnTo>
                <a:lnTo>
                  <a:pt x="66516" y="147790"/>
                </a:lnTo>
                <a:lnTo>
                  <a:pt x="67453" y="147880"/>
                </a:lnTo>
                <a:lnTo>
                  <a:pt x="68390" y="147959"/>
                </a:lnTo>
                <a:lnTo>
                  <a:pt x="69338" y="148016"/>
                </a:lnTo>
                <a:lnTo>
                  <a:pt x="70275" y="148072"/>
                </a:lnTo>
                <a:lnTo>
                  <a:pt x="71234" y="148118"/>
                </a:lnTo>
                <a:lnTo>
                  <a:pt x="72183" y="148151"/>
                </a:lnTo>
                <a:lnTo>
                  <a:pt x="73131" y="148163"/>
                </a:lnTo>
                <a:lnTo>
                  <a:pt x="74091" y="148174"/>
                </a:lnTo>
                <a:lnTo>
                  <a:pt x="75050" y="148163"/>
                </a:lnTo>
                <a:lnTo>
                  <a:pt x="76010" y="148151"/>
                </a:lnTo>
                <a:lnTo>
                  <a:pt x="76958" y="148118"/>
                </a:lnTo>
                <a:lnTo>
                  <a:pt x="77906" y="148072"/>
                </a:lnTo>
                <a:lnTo>
                  <a:pt x="78855" y="148016"/>
                </a:lnTo>
                <a:lnTo>
                  <a:pt x="79792" y="147959"/>
                </a:lnTo>
                <a:lnTo>
                  <a:pt x="80729" y="147880"/>
                </a:lnTo>
                <a:lnTo>
                  <a:pt x="81666" y="147790"/>
                </a:lnTo>
                <a:lnTo>
                  <a:pt x="82603" y="147689"/>
                </a:lnTo>
                <a:lnTo>
                  <a:pt x="83528" y="147576"/>
                </a:lnTo>
                <a:lnTo>
                  <a:pt x="84454" y="147452"/>
                </a:lnTo>
                <a:lnTo>
                  <a:pt x="85380" y="147316"/>
                </a:lnTo>
                <a:lnTo>
                  <a:pt x="86294" y="147169"/>
                </a:lnTo>
                <a:lnTo>
                  <a:pt x="87209" y="147011"/>
                </a:lnTo>
                <a:lnTo>
                  <a:pt x="88123" y="146842"/>
                </a:lnTo>
                <a:lnTo>
                  <a:pt x="89026" y="146661"/>
                </a:lnTo>
                <a:lnTo>
                  <a:pt x="89929" y="146481"/>
                </a:lnTo>
                <a:lnTo>
                  <a:pt x="90821" y="146277"/>
                </a:lnTo>
                <a:lnTo>
                  <a:pt x="91724" y="146063"/>
                </a:lnTo>
                <a:lnTo>
                  <a:pt x="92605" y="145837"/>
                </a:lnTo>
                <a:lnTo>
                  <a:pt x="93497" y="145600"/>
                </a:lnTo>
                <a:lnTo>
                  <a:pt x="94377" y="145363"/>
                </a:lnTo>
                <a:lnTo>
                  <a:pt x="95258" y="145103"/>
                </a:lnTo>
                <a:lnTo>
                  <a:pt x="96127" y="144844"/>
                </a:lnTo>
                <a:lnTo>
                  <a:pt x="96996" y="144562"/>
                </a:lnTo>
                <a:lnTo>
                  <a:pt x="97854" y="144279"/>
                </a:lnTo>
                <a:lnTo>
                  <a:pt x="98712" y="143986"/>
                </a:lnTo>
                <a:lnTo>
                  <a:pt x="99570" y="143681"/>
                </a:lnTo>
                <a:lnTo>
                  <a:pt x="100417" y="143365"/>
                </a:lnTo>
                <a:lnTo>
                  <a:pt x="101264" y="143038"/>
                </a:lnTo>
                <a:lnTo>
                  <a:pt x="102099" y="142699"/>
                </a:lnTo>
                <a:lnTo>
                  <a:pt x="102934" y="142349"/>
                </a:lnTo>
                <a:lnTo>
                  <a:pt x="103759" y="141988"/>
                </a:lnTo>
                <a:lnTo>
                  <a:pt x="104583" y="141627"/>
                </a:lnTo>
                <a:lnTo>
                  <a:pt x="105395" y="141254"/>
                </a:lnTo>
                <a:lnTo>
                  <a:pt x="106208" y="140870"/>
                </a:lnTo>
                <a:lnTo>
                  <a:pt x="107021" y="140475"/>
                </a:lnTo>
                <a:lnTo>
                  <a:pt x="107823" y="140069"/>
                </a:lnTo>
                <a:lnTo>
                  <a:pt x="108613" y="139651"/>
                </a:lnTo>
                <a:lnTo>
                  <a:pt x="109403" y="139233"/>
                </a:lnTo>
                <a:lnTo>
                  <a:pt x="110193" y="138793"/>
                </a:lnTo>
                <a:lnTo>
                  <a:pt x="110972" y="138353"/>
                </a:lnTo>
                <a:lnTo>
                  <a:pt x="111740" y="137901"/>
                </a:lnTo>
                <a:lnTo>
                  <a:pt x="112508" y="137450"/>
                </a:lnTo>
                <a:lnTo>
                  <a:pt x="113275" y="136976"/>
                </a:lnTo>
                <a:lnTo>
                  <a:pt x="114020" y="136502"/>
                </a:lnTo>
                <a:lnTo>
                  <a:pt x="114777" y="136016"/>
                </a:lnTo>
                <a:lnTo>
                  <a:pt x="115511" y="135519"/>
                </a:lnTo>
                <a:lnTo>
                  <a:pt x="116256" y="135011"/>
                </a:lnTo>
                <a:lnTo>
                  <a:pt x="116978" y="134503"/>
                </a:lnTo>
                <a:lnTo>
                  <a:pt x="117701" y="133984"/>
                </a:lnTo>
                <a:lnTo>
                  <a:pt x="118423" y="133454"/>
                </a:lnTo>
                <a:lnTo>
                  <a:pt x="119134" y="132912"/>
                </a:lnTo>
                <a:lnTo>
                  <a:pt x="119834" y="132370"/>
                </a:lnTo>
                <a:lnTo>
                  <a:pt x="120534" y="131817"/>
                </a:lnTo>
                <a:lnTo>
                  <a:pt x="121223" y="131252"/>
                </a:lnTo>
                <a:lnTo>
                  <a:pt x="121900" y="130688"/>
                </a:lnTo>
                <a:lnTo>
                  <a:pt x="122578" y="130112"/>
                </a:lnTo>
                <a:lnTo>
                  <a:pt x="123244" y="129525"/>
                </a:lnTo>
                <a:lnTo>
                  <a:pt x="123910" y="128927"/>
                </a:lnTo>
                <a:lnTo>
                  <a:pt x="124564" y="128329"/>
                </a:lnTo>
                <a:lnTo>
                  <a:pt x="125208" y="127719"/>
                </a:lnTo>
                <a:lnTo>
                  <a:pt x="125851" y="127098"/>
                </a:lnTo>
                <a:lnTo>
                  <a:pt x="126484" y="126477"/>
                </a:lnTo>
                <a:lnTo>
                  <a:pt x="127104" y="125845"/>
                </a:lnTo>
                <a:lnTo>
                  <a:pt x="127725" y="125202"/>
                </a:lnTo>
                <a:lnTo>
                  <a:pt x="128335" y="124558"/>
                </a:lnTo>
                <a:lnTo>
                  <a:pt x="128933" y="123904"/>
                </a:lnTo>
                <a:lnTo>
                  <a:pt x="129532" y="123237"/>
                </a:lnTo>
                <a:lnTo>
                  <a:pt x="130119" y="122571"/>
                </a:lnTo>
                <a:lnTo>
                  <a:pt x="130694" y="121894"/>
                </a:lnTo>
                <a:lnTo>
                  <a:pt x="131259" y="121217"/>
                </a:lnTo>
                <a:lnTo>
                  <a:pt x="131823" y="120528"/>
                </a:lnTo>
                <a:lnTo>
                  <a:pt x="132376" y="119828"/>
                </a:lnTo>
                <a:lnTo>
                  <a:pt x="132918" y="119128"/>
                </a:lnTo>
                <a:lnTo>
                  <a:pt x="133460" y="118417"/>
                </a:lnTo>
                <a:lnTo>
                  <a:pt x="133991" y="117695"/>
                </a:lnTo>
                <a:lnTo>
                  <a:pt x="134510" y="116972"/>
                </a:lnTo>
                <a:lnTo>
                  <a:pt x="135018" y="116250"/>
                </a:lnTo>
                <a:lnTo>
                  <a:pt x="135526" y="115505"/>
                </a:lnTo>
                <a:lnTo>
                  <a:pt x="136023" y="114771"/>
                </a:lnTo>
                <a:lnTo>
                  <a:pt x="136508" y="114015"/>
                </a:lnTo>
                <a:lnTo>
                  <a:pt x="136982" y="113270"/>
                </a:lnTo>
                <a:lnTo>
                  <a:pt x="137457" y="112502"/>
                </a:lnTo>
                <a:lnTo>
                  <a:pt x="137908" y="111734"/>
                </a:lnTo>
                <a:lnTo>
                  <a:pt x="138360" y="110967"/>
                </a:lnTo>
                <a:lnTo>
                  <a:pt x="138800" y="110188"/>
                </a:lnTo>
                <a:lnTo>
                  <a:pt x="139240" y="109398"/>
                </a:lnTo>
                <a:lnTo>
                  <a:pt x="139658" y="108607"/>
                </a:lnTo>
                <a:lnTo>
                  <a:pt x="140076" y="107817"/>
                </a:lnTo>
                <a:lnTo>
                  <a:pt x="140482" y="107016"/>
                </a:lnTo>
                <a:lnTo>
                  <a:pt x="140877" y="106203"/>
                </a:lnTo>
                <a:lnTo>
                  <a:pt x="141261" y="105390"/>
                </a:lnTo>
                <a:lnTo>
                  <a:pt x="141634" y="104577"/>
                </a:lnTo>
                <a:lnTo>
                  <a:pt x="141995" y="103753"/>
                </a:lnTo>
                <a:lnTo>
                  <a:pt x="142356" y="102929"/>
                </a:lnTo>
                <a:lnTo>
                  <a:pt x="142706" y="102094"/>
                </a:lnTo>
                <a:lnTo>
                  <a:pt x="143045" y="101259"/>
                </a:lnTo>
                <a:lnTo>
                  <a:pt x="143372" y="100412"/>
                </a:lnTo>
                <a:lnTo>
                  <a:pt x="143688" y="99565"/>
                </a:lnTo>
                <a:lnTo>
                  <a:pt x="143993" y="98707"/>
                </a:lnTo>
                <a:lnTo>
                  <a:pt x="144287" y="97849"/>
                </a:lnTo>
                <a:lnTo>
                  <a:pt x="144569" y="96992"/>
                </a:lnTo>
                <a:lnTo>
                  <a:pt x="144851" y="96122"/>
                </a:lnTo>
                <a:lnTo>
                  <a:pt x="145111" y="95253"/>
                </a:lnTo>
                <a:lnTo>
                  <a:pt x="145370" y="94373"/>
                </a:lnTo>
                <a:lnTo>
                  <a:pt x="145607" y="93492"/>
                </a:lnTo>
                <a:lnTo>
                  <a:pt x="145844" y="92600"/>
                </a:lnTo>
                <a:lnTo>
                  <a:pt x="146070" y="91720"/>
                </a:lnTo>
                <a:lnTo>
                  <a:pt x="146285" y="90817"/>
                </a:lnTo>
                <a:lnTo>
                  <a:pt x="146488" y="89925"/>
                </a:lnTo>
                <a:lnTo>
                  <a:pt x="146669" y="89022"/>
                </a:lnTo>
                <a:lnTo>
                  <a:pt x="146849" y="88119"/>
                </a:lnTo>
                <a:lnTo>
                  <a:pt x="147019" y="87204"/>
                </a:lnTo>
                <a:lnTo>
                  <a:pt x="147177" y="86290"/>
                </a:lnTo>
                <a:lnTo>
                  <a:pt x="147323" y="85376"/>
                </a:lnTo>
                <a:lnTo>
                  <a:pt x="147459" y="84450"/>
                </a:lnTo>
                <a:lnTo>
                  <a:pt x="147583" y="83524"/>
                </a:lnTo>
                <a:lnTo>
                  <a:pt x="147696" y="82599"/>
                </a:lnTo>
                <a:lnTo>
                  <a:pt x="147797" y="81662"/>
                </a:lnTo>
                <a:lnTo>
                  <a:pt x="147888" y="80725"/>
                </a:lnTo>
                <a:lnTo>
                  <a:pt x="147967" y="79788"/>
                </a:lnTo>
                <a:lnTo>
                  <a:pt x="148023" y="78851"/>
                </a:lnTo>
                <a:lnTo>
                  <a:pt x="148080" y="77903"/>
                </a:lnTo>
                <a:lnTo>
                  <a:pt x="148125" y="76954"/>
                </a:lnTo>
                <a:lnTo>
                  <a:pt x="148159" y="76006"/>
                </a:lnTo>
                <a:lnTo>
                  <a:pt x="148170" y="75047"/>
                </a:lnTo>
                <a:lnTo>
                  <a:pt x="148181" y="74087"/>
                </a:lnTo>
                <a:lnTo>
                  <a:pt x="148170" y="73127"/>
                </a:lnTo>
                <a:lnTo>
                  <a:pt x="148159" y="72179"/>
                </a:lnTo>
                <a:lnTo>
                  <a:pt x="148125" y="71231"/>
                </a:lnTo>
                <a:lnTo>
                  <a:pt x="148080" y="70271"/>
                </a:lnTo>
                <a:lnTo>
                  <a:pt x="148023" y="69334"/>
                </a:lnTo>
                <a:lnTo>
                  <a:pt x="147967" y="68386"/>
                </a:lnTo>
                <a:lnTo>
                  <a:pt x="147888" y="67449"/>
                </a:lnTo>
                <a:lnTo>
                  <a:pt x="147797" y="66512"/>
                </a:lnTo>
                <a:lnTo>
                  <a:pt x="147696" y="65587"/>
                </a:lnTo>
                <a:lnTo>
                  <a:pt x="147583" y="64650"/>
                </a:lnTo>
                <a:lnTo>
                  <a:pt x="147459" y="63724"/>
                </a:lnTo>
                <a:lnTo>
                  <a:pt x="147323" y="62810"/>
                </a:lnTo>
                <a:lnTo>
                  <a:pt x="147177" y="61884"/>
                </a:lnTo>
                <a:lnTo>
                  <a:pt x="147019" y="60970"/>
                </a:lnTo>
                <a:lnTo>
                  <a:pt x="146849" y="60067"/>
                </a:lnTo>
                <a:lnTo>
                  <a:pt x="146669" y="59152"/>
                </a:lnTo>
                <a:lnTo>
                  <a:pt x="146488" y="58260"/>
                </a:lnTo>
                <a:lnTo>
                  <a:pt x="146285" y="57357"/>
                </a:lnTo>
                <a:lnTo>
                  <a:pt x="146070" y="56466"/>
                </a:lnTo>
                <a:lnTo>
                  <a:pt x="145844" y="55574"/>
                </a:lnTo>
                <a:lnTo>
                  <a:pt x="145607" y="54682"/>
                </a:lnTo>
                <a:lnTo>
                  <a:pt x="145370" y="53801"/>
                </a:lnTo>
                <a:lnTo>
                  <a:pt x="145111" y="52932"/>
                </a:lnTo>
                <a:lnTo>
                  <a:pt x="144851" y="52052"/>
                </a:lnTo>
                <a:lnTo>
                  <a:pt x="144569" y="51194"/>
                </a:lnTo>
                <a:lnTo>
                  <a:pt x="144287" y="50325"/>
                </a:lnTo>
                <a:lnTo>
                  <a:pt x="143993" y="49467"/>
                </a:lnTo>
                <a:lnTo>
                  <a:pt x="143688" y="48620"/>
                </a:lnTo>
                <a:lnTo>
                  <a:pt x="143372" y="47762"/>
                </a:lnTo>
                <a:lnTo>
                  <a:pt x="143045" y="46927"/>
                </a:lnTo>
                <a:lnTo>
                  <a:pt x="142706" y="46080"/>
                </a:lnTo>
                <a:lnTo>
                  <a:pt x="142356" y="45245"/>
                </a:lnTo>
                <a:lnTo>
                  <a:pt x="141995" y="44421"/>
                </a:lnTo>
                <a:lnTo>
                  <a:pt x="141634" y="43597"/>
                </a:lnTo>
                <a:lnTo>
                  <a:pt x="141261" y="42784"/>
                </a:lnTo>
                <a:lnTo>
                  <a:pt x="140877" y="41971"/>
                </a:lnTo>
                <a:lnTo>
                  <a:pt x="140482" y="41158"/>
                </a:lnTo>
                <a:lnTo>
                  <a:pt x="140076" y="40357"/>
                </a:lnTo>
                <a:lnTo>
                  <a:pt x="139658" y="39566"/>
                </a:lnTo>
                <a:lnTo>
                  <a:pt x="139240" y="38776"/>
                </a:lnTo>
                <a:lnTo>
                  <a:pt x="138800" y="37986"/>
                </a:lnTo>
                <a:lnTo>
                  <a:pt x="138360" y="37207"/>
                </a:lnTo>
                <a:lnTo>
                  <a:pt x="137908" y="36440"/>
                </a:lnTo>
                <a:lnTo>
                  <a:pt x="137457" y="35672"/>
                </a:lnTo>
                <a:lnTo>
                  <a:pt x="136982" y="34916"/>
                </a:lnTo>
                <a:lnTo>
                  <a:pt x="136508" y="34159"/>
                </a:lnTo>
                <a:lnTo>
                  <a:pt x="136023" y="33403"/>
                </a:lnTo>
                <a:lnTo>
                  <a:pt x="135526" y="32669"/>
                </a:lnTo>
                <a:lnTo>
                  <a:pt x="135018" y="31924"/>
                </a:lnTo>
                <a:lnTo>
                  <a:pt x="134510" y="31202"/>
                </a:lnTo>
                <a:lnTo>
                  <a:pt x="133991" y="30479"/>
                </a:lnTo>
                <a:lnTo>
                  <a:pt x="133460" y="29757"/>
                </a:lnTo>
                <a:lnTo>
                  <a:pt x="132918" y="29046"/>
                </a:lnTo>
                <a:lnTo>
                  <a:pt x="132376" y="28346"/>
                </a:lnTo>
                <a:lnTo>
                  <a:pt x="131823" y="27657"/>
                </a:lnTo>
                <a:lnTo>
                  <a:pt x="131259" y="26957"/>
                </a:lnTo>
                <a:lnTo>
                  <a:pt x="130694" y="26280"/>
                </a:lnTo>
                <a:lnTo>
                  <a:pt x="130119" y="25603"/>
                </a:lnTo>
                <a:lnTo>
                  <a:pt x="129532" y="24936"/>
                </a:lnTo>
                <a:lnTo>
                  <a:pt x="128933" y="24270"/>
                </a:lnTo>
                <a:lnTo>
                  <a:pt x="128335" y="23616"/>
                </a:lnTo>
                <a:lnTo>
                  <a:pt x="127725" y="22972"/>
                </a:lnTo>
                <a:lnTo>
                  <a:pt x="127104" y="22329"/>
                </a:lnTo>
                <a:lnTo>
                  <a:pt x="126484" y="21697"/>
                </a:lnTo>
                <a:lnTo>
                  <a:pt x="125851" y="21076"/>
                </a:lnTo>
                <a:lnTo>
                  <a:pt x="125208" y="20455"/>
                </a:lnTo>
                <a:lnTo>
                  <a:pt x="124564" y="19845"/>
                </a:lnTo>
                <a:lnTo>
                  <a:pt x="123910" y="19247"/>
                </a:lnTo>
                <a:lnTo>
                  <a:pt x="123244" y="18649"/>
                </a:lnTo>
                <a:lnTo>
                  <a:pt x="122578" y="18073"/>
                </a:lnTo>
                <a:lnTo>
                  <a:pt x="121900" y="17486"/>
                </a:lnTo>
                <a:lnTo>
                  <a:pt x="121223" y="16922"/>
                </a:lnTo>
                <a:lnTo>
                  <a:pt x="120534" y="16357"/>
                </a:lnTo>
                <a:lnTo>
                  <a:pt x="119834" y="15804"/>
                </a:lnTo>
                <a:lnTo>
                  <a:pt x="119134" y="15262"/>
                </a:lnTo>
                <a:lnTo>
                  <a:pt x="118423" y="14720"/>
                </a:lnTo>
                <a:lnTo>
                  <a:pt x="117701" y="14190"/>
                </a:lnTo>
                <a:lnTo>
                  <a:pt x="116978" y="13670"/>
                </a:lnTo>
                <a:lnTo>
                  <a:pt x="116256" y="13162"/>
                </a:lnTo>
                <a:lnTo>
                  <a:pt x="115511" y="12655"/>
                </a:lnTo>
                <a:lnTo>
                  <a:pt x="114777" y="12158"/>
                </a:lnTo>
                <a:lnTo>
                  <a:pt x="114020" y="11672"/>
                </a:lnTo>
                <a:lnTo>
                  <a:pt x="113275" y="11198"/>
                </a:lnTo>
                <a:lnTo>
                  <a:pt x="112508" y="10724"/>
                </a:lnTo>
                <a:lnTo>
                  <a:pt x="111740" y="10273"/>
                </a:lnTo>
                <a:lnTo>
                  <a:pt x="110972" y="9821"/>
                </a:lnTo>
                <a:lnTo>
                  <a:pt x="110193" y="9381"/>
                </a:lnTo>
                <a:lnTo>
                  <a:pt x="109403" y="8941"/>
                </a:lnTo>
                <a:lnTo>
                  <a:pt x="108613" y="8523"/>
                </a:lnTo>
                <a:lnTo>
                  <a:pt x="107823" y="8105"/>
                </a:lnTo>
                <a:lnTo>
                  <a:pt x="107021" y="7699"/>
                </a:lnTo>
                <a:lnTo>
                  <a:pt x="106208" y="7304"/>
                </a:lnTo>
                <a:lnTo>
                  <a:pt x="105395" y="6920"/>
                </a:lnTo>
                <a:lnTo>
                  <a:pt x="104583" y="6547"/>
                </a:lnTo>
                <a:lnTo>
                  <a:pt x="103759" y="6186"/>
                </a:lnTo>
                <a:lnTo>
                  <a:pt x="102934" y="5825"/>
                </a:lnTo>
                <a:lnTo>
                  <a:pt x="102099" y="5475"/>
                </a:lnTo>
                <a:lnTo>
                  <a:pt x="101264" y="5136"/>
                </a:lnTo>
                <a:lnTo>
                  <a:pt x="100417" y="4809"/>
                </a:lnTo>
                <a:lnTo>
                  <a:pt x="99570" y="4493"/>
                </a:lnTo>
                <a:lnTo>
                  <a:pt x="98712" y="4188"/>
                </a:lnTo>
                <a:lnTo>
                  <a:pt x="97854" y="3895"/>
                </a:lnTo>
                <a:lnTo>
                  <a:pt x="96996" y="3612"/>
                </a:lnTo>
                <a:lnTo>
                  <a:pt x="96127" y="3330"/>
                </a:lnTo>
                <a:lnTo>
                  <a:pt x="95258" y="3070"/>
                </a:lnTo>
                <a:lnTo>
                  <a:pt x="94377" y="2811"/>
                </a:lnTo>
                <a:lnTo>
                  <a:pt x="93497" y="2574"/>
                </a:lnTo>
                <a:lnTo>
                  <a:pt x="92605" y="2337"/>
                </a:lnTo>
                <a:lnTo>
                  <a:pt x="91724" y="2111"/>
                </a:lnTo>
                <a:lnTo>
                  <a:pt x="90821" y="1896"/>
                </a:lnTo>
                <a:lnTo>
                  <a:pt x="89929" y="1693"/>
                </a:lnTo>
                <a:lnTo>
                  <a:pt x="89026" y="1513"/>
                </a:lnTo>
                <a:lnTo>
                  <a:pt x="88123" y="1332"/>
                </a:lnTo>
                <a:lnTo>
                  <a:pt x="87209" y="1163"/>
                </a:lnTo>
                <a:lnTo>
                  <a:pt x="86294" y="1005"/>
                </a:lnTo>
                <a:lnTo>
                  <a:pt x="85380" y="858"/>
                </a:lnTo>
                <a:lnTo>
                  <a:pt x="84454" y="722"/>
                </a:lnTo>
                <a:lnTo>
                  <a:pt x="83528" y="598"/>
                </a:lnTo>
                <a:lnTo>
                  <a:pt x="82603" y="485"/>
                </a:lnTo>
                <a:lnTo>
                  <a:pt x="81666" y="384"/>
                </a:lnTo>
                <a:lnTo>
                  <a:pt x="80729" y="294"/>
                </a:lnTo>
                <a:lnTo>
                  <a:pt x="79792" y="214"/>
                </a:lnTo>
                <a:lnTo>
                  <a:pt x="78855" y="158"/>
                </a:lnTo>
                <a:lnTo>
                  <a:pt x="77906" y="102"/>
                </a:lnTo>
                <a:lnTo>
                  <a:pt x="76958" y="56"/>
                </a:lnTo>
                <a:lnTo>
                  <a:pt x="76010" y="23"/>
                </a:lnTo>
                <a:lnTo>
                  <a:pt x="75050" y="11"/>
                </a:lnTo>
                <a:lnTo>
                  <a:pt x="74091" y="0"/>
                </a:lnTo>
                <a:close/>
                <a:moveTo>
                  <a:pt x="110555" y="63058"/>
                </a:moveTo>
                <a:lnTo>
                  <a:pt x="70986" y="102625"/>
                </a:lnTo>
                <a:lnTo>
                  <a:pt x="70523" y="103065"/>
                </a:lnTo>
                <a:lnTo>
                  <a:pt x="70049" y="103471"/>
                </a:lnTo>
                <a:lnTo>
                  <a:pt x="69564" y="103855"/>
                </a:lnTo>
                <a:lnTo>
                  <a:pt x="69056" y="104216"/>
                </a:lnTo>
                <a:lnTo>
                  <a:pt x="68548" y="104544"/>
                </a:lnTo>
                <a:lnTo>
                  <a:pt x="68017" y="104848"/>
                </a:lnTo>
                <a:lnTo>
                  <a:pt x="67487" y="105119"/>
                </a:lnTo>
                <a:lnTo>
                  <a:pt x="66945" y="105368"/>
                </a:lnTo>
                <a:lnTo>
                  <a:pt x="66391" y="105593"/>
                </a:lnTo>
                <a:lnTo>
                  <a:pt x="65838" y="105785"/>
                </a:lnTo>
                <a:lnTo>
                  <a:pt x="65274" y="105955"/>
                </a:lnTo>
                <a:lnTo>
                  <a:pt x="64698" y="106101"/>
                </a:lnTo>
                <a:lnTo>
                  <a:pt x="64134" y="106214"/>
                </a:lnTo>
                <a:lnTo>
                  <a:pt x="63558" y="106293"/>
                </a:lnTo>
                <a:lnTo>
                  <a:pt x="62982" y="106361"/>
                </a:lnTo>
                <a:lnTo>
                  <a:pt x="62406" y="106395"/>
                </a:lnTo>
                <a:lnTo>
                  <a:pt x="61831" y="106395"/>
                </a:lnTo>
                <a:lnTo>
                  <a:pt x="61266" y="106372"/>
                </a:lnTo>
                <a:lnTo>
                  <a:pt x="60690" y="106327"/>
                </a:lnTo>
                <a:lnTo>
                  <a:pt x="60126" y="106248"/>
                </a:lnTo>
                <a:lnTo>
                  <a:pt x="59573" y="106135"/>
                </a:lnTo>
                <a:lnTo>
                  <a:pt x="59020" y="106011"/>
                </a:lnTo>
                <a:lnTo>
                  <a:pt x="58466" y="105853"/>
                </a:lnTo>
                <a:lnTo>
                  <a:pt x="57936" y="105661"/>
                </a:lnTo>
                <a:lnTo>
                  <a:pt x="57405" y="105447"/>
                </a:lnTo>
                <a:lnTo>
                  <a:pt x="56886" y="105210"/>
                </a:lnTo>
                <a:lnTo>
                  <a:pt x="56378" y="104939"/>
                </a:lnTo>
                <a:lnTo>
                  <a:pt x="55893" y="104645"/>
                </a:lnTo>
                <a:lnTo>
                  <a:pt x="55407" y="104318"/>
                </a:lnTo>
                <a:lnTo>
                  <a:pt x="54944" y="103968"/>
                </a:lnTo>
                <a:lnTo>
                  <a:pt x="54493" y="103584"/>
                </a:lnTo>
                <a:lnTo>
                  <a:pt x="54064" y="103178"/>
                </a:lnTo>
                <a:lnTo>
                  <a:pt x="53827" y="102929"/>
                </a:lnTo>
                <a:lnTo>
                  <a:pt x="53601" y="102681"/>
                </a:lnTo>
                <a:lnTo>
                  <a:pt x="53386" y="102421"/>
                </a:lnTo>
                <a:lnTo>
                  <a:pt x="53183" y="102162"/>
                </a:lnTo>
                <a:lnTo>
                  <a:pt x="52991" y="101891"/>
                </a:lnTo>
                <a:lnTo>
                  <a:pt x="52799" y="101609"/>
                </a:lnTo>
                <a:lnTo>
                  <a:pt x="52619" y="101338"/>
                </a:lnTo>
                <a:lnTo>
                  <a:pt x="52449" y="101055"/>
                </a:lnTo>
                <a:lnTo>
                  <a:pt x="36272" y="84879"/>
                </a:lnTo>
                <a:lnTo>
                  <a:pt x="35843" y="84427"/>
                </a:lnTo>
                <a:lnTo>
                  <a:pt x="35425" y="83953"/>
                </a:lnTo>
                <a:lnTo>
                  <a:pt x="35042" y="83457"/>
                </a:lnTo>
                <a:lnTo>
                  <a:pt x="34692" y="82960"/>
                </a:lnTo>
                <a:lnTo>
                  <a:pt x="34353" y="82441"/>
                </a:lnTo>
                <a:lnTo>
                  <a:pt x="34059" y="81921"/>
                </a:lnTo>
                <a:lnTo>
                  <a:pt x="33777" y="81391"/>
                </a:lnTo>
                <a:lnTo>
                  <a:pt x="33529" y="80849"/>
                </a:lnTo>
                <a:lnTo>
                  <a:pt x="33303" y="80296"/>
                </a:lnTo>
                <a:lnTo>
                  <a:pt x="33111" y="79731"/>
                </a:lnTo>
                <a:lnTo>
                  <a:pt x="32942" y="79167"/>
                </a:lnTo>
                <a:lnTo>
                  <a:pt x="32806" y="78602"/>
                </a:lnTo>
                <a:lnTo>
                  <a:pt x="32693" y="78038"/>
                </a:lnTo>
                <a:lnTo>
                  <a:pt x="32603" y="77462"/>
                </a:lnTo>
                <a:lnTo>
                  <a:pt x="32547" y="76887"/>
                </a:lnTo>
                <a:lnTo>
                  <a:pt x="32513" y="76311"/>
                </a:lnTo>
                <a:lnTo>
                  <a:pt x="32501" y="75735"/>
                </a:lnTo>
                <a:lnTo>
                  <a:pt x="32524" y="75159"/>
                </a:lnTo>
                <a:lnTo>
                  <a:pt x="32580" y="74595"/>
                </a:lnTo>
                <a:lnTo>
                  <a:pt x="32659" y="74031"/>
                </a:lnTo>
                <a:lnTo>
                  <a:pt x="32761" y="73466"/>
                </a:lnTo>
                <a:lnTo>
                  <a:pt x="32885" y="72913"/>
                </a:lnTo>
                <a:lnTo>
                  <a:pt x="33055" y="72371"/>
                </a:lnTo>
                <a:lnTo>
                  <a:pt x="33235" y="71841"/>
                </a:lnTo>
                <a:lnTo>
                  <a:pt x="33450" y="71310"/>
                </a:lnTo>
                <a:lnTo>
                  <a:pt x="33698" y="70791"/>
                </a:lnTo>
                <a:lnTo>
                  <a:pt x="33958" y="70283"/>
                </a:lnTo>
                <a:lnTo>
                  <a:pt x="34263" y="69797"/>
                </a:lnTo>
                <a:lnTo>
                  <a:pt x="34590" y="69312"/>
                </a:lnTo>
                <a:lnTo>
                  <a:pt x="34940" y="68849"/>
                </a:lnTo>
                <a:lnTo>
                  <a:pt x="35324" y="68398"/>
                </a:lnTo>
                <a:lnTo>
                  <a:pt x="35730" y="67969"/>
                </a:lnTo>
                <a:lnTo>
                  <a:pt x="36159" y="67562"/>
                </a:lnTo>
                <a:lnTo>
                  <a:pt x="36611" y="67178"/>
                </a:lnTo>
                <a:lnTo>
                  <a:pt x="37074" y="66828"/>
                </a:lnTo>
                <a:lnTo>
                  <a:pt x="37548" y="66501"/>
                </a:lnTo>
                <a:lnTo>
                  <a:pt x="38044" y="66208"/>
                </a:lnTo>
                <a:lnTo>
                  <a:pt x="38552" y="65937"/>
                </a:lnTo>
                <a:lnTo>
                  <a:pt x="39072" y="65700"/>
                </a:lnTo>
                <a:lnTo>
                  <a:pt x="39591" y="65485"/>
                </a:lnTo>
                <a:lnTo>
                  <a:pt x="40133" y="65293"/>
                </a:lnTo>
                <a:lnTo>
                  <a:pt x="40675" y="65135"/>
                </a:lnTo>
                <a:lnTo>
                  <a:pt x="41228" y="65000"/>
                </a:lnTo>
                <a:lnTo>
                  <a:pt x="41792" y="64898"/>
                </a:lnTo>
                <a:lnTo>
                  <a:pt x="42357" y="64819"/>
                </a:lnTo>
                <a:lnTo>
                  <a:pt x="42933" y="64774"/>
                </a:lnTo>
                <a:lnTo>
                  <a:pt x="43497" y="64751"/>
                </a:lnTo>
                <a:lnTo>
                  <a:pt x="44073" y="64751"/>
                </a:lnTo>
                <a:lnTo>
                  <a:pt x="44649" y="64785"/>
                </a:lnTo>
                <a:lnTo>
                  <a:pt x="45224" y="64842"/>
                </a:lnTo>
                <a:lnTo>
                  <a:pt x="45800" y="64932"/>
                </a:lnTo>
                <a:lnTo>
                  <a:pt x="46365" y="65045"/>
                </a:lnTo>
                <a:lnTo>
                  <a:pt x="46940" y="65192"/>
                </a:lnTo>
                <a:lnTo>
                  <a:pt x="47505" y="65350"/>
                </a:lnTo>
                <a:lnTo>
                  <a:pt x="48058" y="65553"/>
                </a:lnTo>
                <a:lnTo>
                  <a:pt x="48611" y="65767"/>
                </a:lnTo>
                <a:lnTo>
                  <a:pt x="49153" y="66016"/>
                </a:lnTo>
                <a:lnTo>
                  <a:pt x="49684" y="66298"/>
                </a:lnTo>
                <a:lnTo>
                  <a:pt x="50214" y="66603"/>
                </a:lnTo>
                <a:lnTo>
                  <a:pt x="50722" y="66930"/>
                </a:lnTo>
                <a:lnTo>
                  <a:pt x="51219" y="67291"/>
                </a:lnTo>
                <a:lnTo>
                  <a:pt x="51716" y="67675"/>
                </a:lnTo>
                <a:lnTo>
                  <a:pt x="52190" y="68081"/>
                </a:lnTo>
                <a:lnTo>
                  <a:pt x="52641" y="68522"/>
                </a:lnTo>
                <a:lnTo>
                  <a:pt x="62497" y="78377"/>
                </a:lnTo>
                <a:lnTo>
                  <a:pt x="94185" y="46690"/>
                </a:lnTo>
                <a:lnTo>
                  <a:pt x="94637" y="46261"/>
                </a:lnTo>
                <a:lnTo>
                  <a:pt x="95111" y="45843"/>
                </a:lnTo>
                <a:lnTo>
                  <a:pt x="95608" y="45459"/>
                </a:lnTo>
                <a:lnTo>
                  <a:pt x="96104" y="45109"/>
                </a:lnTo>
                <a:lnTo>
                  <a:pt x="96624" y="44771"/>
                </a:lnTo>
                <a:lnTo>
                  <a:pt x="97143" y="44477"/>
                </a:lnTo>
                <a:lnTo>
                  <a:pt x="97674" y="44195"/>
                </a:lnTo>
                <a:lnTo>
                  <a:pt x="98227" y="43946"/>
                </a:lnTo>
                <a:lnTo>
                  <a:pt x="98769" y="43721"/>
                </a:lnTo>
                <a:lnTo>
                  <a:pt x="99333" y="43529"/>
                </a:lnTo>
                <a:lnTo>
                  <a:pt x="99898" y="43359"/>
                </a:lnTo>
                <a:lnTo>
                  <a:pt x="100462" y="43224"/>
                </a:lnTo>
                <a:lnTo>
                  <a:pt x="101038" y="43111"/>
                </a:lnTo>
                <a:lnTo>
                  <a:pt x="101602" y="43021"/>
                </a:lnTo>
                <a:lnTo>
                  <a:pt x="102178" y="42964"/>
                </a:lnTo>
                <a:lnTo>
                  <a:pt x="102754" y="42930"/>
                </a:lnTo>
                <a:lnTo>
                  <a:pt x="103330" y="42930"/>
                </a:lnTo>
                <a:lnTo>
                  <a:pt x="103905" y="42953"/>
                </a:lnTo>
                <a:lnTo>
                  <a:pt x="104470" y="42998"/>
                </a:lnTo>
                <a:lnTo>
                  <a:pt x="105034" y="43077"/>
                </a:lnTo>
                <a:lnTo>
                  <a:pt x="105599" y="43179"/>
                </a:lnTo>
                <a:lnTo>
                  <a:pt x="106152" y="43314"/>
                </a:lnTo>
                <a:lnTo>
                  <a:pt x="106694" y="43472"/>
                </a:lnTo>
                <a:lnTo>
                  <a:pt x="107236" y="43653"/>
                </a:lnTo>
                <a:lnTo>
                  <a:pt x="107766" y="43867"/>
                </a:lnTo>
                <a:lnTo>
                  <a:pt x="108274" y="44116"/>
                </a:lnTo>
                <a:lnTo>
                  <a:pt x="108782" y="44387"/>
                </a:lnTo>
                <a:lnTo>
                  <a:pt x="109279" y="44680"/>
                </a:lnTo>
                <a:lnTo>
                  <a:pt x="109753" y="45008"/>
                </a:lnTo>
                <a:lnTo>
                  <a:pt x="110216" y="45358"/>
                </a:lnTo>
                <a:lnTo>
                  <a:pt x="110667" y="45741"/>
                </a:lnTo>
                <a:lnTo>
                  <a:pt x="111096" y="46148"/>
                </a:lnTo>
                <a:lnTo>
                  <a:pt x="111503" y="46577"/>
                </a:lnTo>
                <a:lnTo>
                  <a:pt x="111887" y="47017"/>
                </a:lnTo>
                <a:lnTo>
                  <a:pt x="112237" y="47491"/>
                </a:lnTo>
                <a:lnTo>
                  <a:pt x="112564" y="47965"/>
                </a:lnTo>
                <a:lnTo>
                  <a:pt x="112869" y="48462"/>
                </a:lnTo>
                <a:lnTo>
                  <a:pt x="113129" y="48959"/>
                </a:lnTo>
                <a:lnTo>
                  <a:pt x="113377" y="49478"/>
                </a:lnTo>
                <a:lnTo>
                  <a:pt x="113591" y="50008"/>
                </a:lnTo>
                <a:lnTo>
                  <a:pt x="113772" y="50539"/>
                </a:lnTo>
                <a:lnTo>
                  <a:pt x="113941" y="51092"/>
                </a:lnTo>
                <a:lnTo>
                  <a:pt x="114066" y="51645"/>
                </a:lnTo>
                <a:lnTo>
                  <a:pt x="114167" y="52198"/>
                </a:lnTo>
                <a:lnTo>
                  <a:pt x="114246" y="52763"/>
                </a:lnTo>
                <a:lnTo>
                  <a:pt x="114303" y="53339"/>
                </a:lnTo>
                <a:lnTo>
                  <a:pt x="114325" y="53914"/>
                </a:lnTo>
                <a:lnTo>
                  <a:pt x="114314" y="54479"/>
                </a:lnTo>
                <a:lnTo>
                  <a:pt x="114280" y="55054"/>
                </a:lnTo>
                <a:lnTo>
                  <a:pt x="114224" y="55630"/>
                </a:lnTo>
                <a:lnTo>
                  <a:pt x="114133" y="56206"/>
                </a:lnTo>
                <a:lnTo>
                  <a:pt x="114020" y="56782"/>
                </a:lnTo>
                <a:lnTo>
                  <a:pt x="113885" y="57346"/>
                </a:lnTo>
                <a:lnTo>
                  <a:pt x="113716" y="57910"/>
                </a:lnTo>
                <a:lnTo>
                  <a:pt x="113524" y="58464"/>
                </a:lnTo>
                <a:lnTo>
                  <a:pt x="113298" y="59017"/>
                </a:lnTo>
                <a:lnTo>
                  <a:pt x="113049" y="59559"/>
                </a:lnTo>
                <a:lnTo>
                  <a:pt x="112767" y="60100"/>
                </a:lnTo>
                <a:lnTo>
                  <a:pt x="112474" y="60620"/>
                </a:lnTo>
                <a:lnTo>
                  <a:pt x="112135" y="61139"/>
                </a:lnTo>
                <a:lnTo>
                  <a:pt x="111785" y="61636"/>
                </a:lnTo>
                <a:lnTo>
                  <a:pt x="111401" y="62121"/>
                </a:lnTo>
                <a:lnTo>
                  <a:pt x="110984" y="62595"/>
                </a:lnTo>
                <a:lnTo>
                  <a:pt x="110555" y="63058"/>
                </a:lnTo>
                <a:close/>
              </a:path>
            </a:pathLst>
          </a:custGeom>
          <a:solidFill>
            <a:srgbClr val="FFCA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179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nl-NL" dirty="0"/>
              <a:t>Maak een aantal testen van de functie </a:t>
            </a:r>
            <a:r>
              <a:rPr lang="nl-NL" i="1" dirty="0" err="1"/>
              <a:t>divide</a:t>
            </a:r>
            <a:r>
              <a:rPr lang="nl-NL" dirty="0"/>
              <a:t>:</a:t>
            </a:r>
            <a:endParaRPr lang="nl-NL" i="1" dirty="0"/>
          </a:p>
          <a:p>
            <a:pPr marL="101600" indent="0">
              <a:buNone/>
            </a:pPr>
            <a:endParaRPr lang="nl-NL" i="1" dirty="0"/>
          </a:p>
          <a:p>
            <a:pPr marL="101600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i="1" dirty="0"/>
              <a:t>divide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(a, b){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a/b;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exceptions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getest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(</a:t>
            </a:r>
            <a:r>
              <a:rPr lang="en-US" dirty="0" err="1"/>
              <a:t>delen</a:t>
            </a:r>
            <a:r>
              <a:rPr lang="en-US" dirty="0"/>
              <a:t> door </a:t>
            </a:r>
            <a:r>
              <a:rPr lang="en-US" dirty="0" err="1"/>
              <a:t>nul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exceptie</a:t>
            </a:r>
            <a:r>
              <a:rPr lang="en-US" dirty="0"/>
              <a:t>). Ga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https://jasmine.github.io/2.1/introduction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zoek</a:t>
            </a:r>
            <a:r>
              <a:rPr lang="en-US" dirty="0"/>
              <a:t> op ‘exception’.</a:t>
            </a:r>
          </a:p>
          <a:p>
            <a:pPr marL="101600" indent="0">
              <a:buNone/>
            </a:pP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</a:p>
        </p:txBody>
      </p:sp>
    </p:spTree>
    <p:extLst>
      <p:ext uri="{BB962C8B-B14F-4D97-AF65-F5344CB8AC3E}">
        <p14:creationId xmlns:p14="http://schemas.microsoft.com/office/powerpoint/2010/main" val="371345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nl-NL" sz="2000" i="0" u="none" strike="noStrike" cap="none" dirty="0">
                <a:solidFill>
                  <a:srgbClr val="000000"/>
                </a:solidFill>
              </a:rPr>
              <a:t>DOM </a:t>
            </a:r>
            <a:r>
              <a:rPr lang="nl-NL" sz="2000" i="0" u="none" strike="noStrike" cap="none" dirty="0" err="1">
                <a:solidFill>
                  <a:srgbClr val="000000"/>
                </a:solidFill>
              </a:rPr>
              <a:t>Traversal</a:t>
            </a:r>
            <a:r>
              <a:rPr lang="nl-NL" sz="2000" i="0" u="none" strike="noStrike" cap="none" dirty="0">
                <a:solidFill>
                  <a:srgbClr val="000000"/>
                </a:solidFill>
              </a:rPr>
              <a:t> </a:t>
            </a:r>
            <a:r>
              <a:rPr lang="nl-NL" sz="2000" i="0" u="none" strike="noStrike" cap="none" dirty="0" err="1">
                <a:solidFill>
                  <a:srgbClr val="000000"/>
                </a:solidFill>
              </a:rPr>
              <a:t>and</a:t>
            </a:r>
            <a:r>
              <a:rPr lang="nl-NL" sz="2000" i="0" u="none" strike="noStrike" cap="none" dirty="0">
                <a:solidFill>
                  <a:srgbClr val="000000"/>
                </a:solidFill>
              </a:rPr>
              <a:t> </a:t>
            </a:r>
            <a:r>
              <a:rPr lang="nl-NL" sz="2000" i="0" u="none" strike="noStrike" cap="none" dirty="0" err="1">
                <a:solidFill>
                  <a:srgbClr val="000000"/>
                </a:solidFill>
              </a:rPr>
              <a:t>Manipulation</a:t>
            </a:r>
            <a:endParaRPr sz="2000" i="0" u="none" strike="noStrike" cap="none" dirty="0">
              <a:solidFill>
                <a:srgbClr val="000000"/>
              </a:solidFill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nl-NL" sz="2000" i="0" u="none" strike="noStrike" cap="none" dirty="0">
                <a:solidFill>
                  <a:srgbClr val="000000"/>
                </a:solidFill>
              </a:rPr>
              <a:t>Event handling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nl-NL" sz="2000" i="0" u="none" strike="noStrike" cap="none" dirty="0">
                <a:solidFill>
                  <a:srgbClr val="000000"/>
                </a:solidFill>
              </a:rPr>
              <a:t>Storage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nl-NL" sz="2000" i="0" u="none" strike="noStrike" cap="none" dirty="0">
                <a:solidFill>
                  <a:srgbClr val="000000"/>
                </a:solidFill>
              </a:rPr>
              <a:t>Volgende </a:t>
            </a:r>
            <a:r>
              <a:rPr lang="nl-NL" dirty="0"/>
              <a:t>week</a:t>
            </a:r>
            <a:endParaRPr dirty="0">
              <a:solidFill>
                <a:srgbClr val="000000"/>
              </a:solidFill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/>
              <a:t>j</a:t>
            </a:r>
            <a:r>
              <a:rPr lang="nl-NL" i="0" u="none" strike="noStrike" cap="none"/>
              <a:t>Query</a:t>
            </a:r>
            <a:endParaRPr i="0" u="none" strike="noStrike" cap="none"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500" y="1385419"/>
            <a:ext cx="2372662" cy="237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DOM Traversal and Manipulation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813" y="2914652"/>
            <a:ext cx="1492374" cy="14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/>
              <a:t>$(document).ready(function()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/>
              <a:t>	</a:t>
            </a:r>
            <a:r>
              <a:rPr lang="nl-NL">
                <a:solidFill>
                  <a:srgbClr val="00B050"/>
                </a:solidFill>
              </a:rPr>
              <a:t>// alles staat klaar om gewijzigd te worden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nl-NL">
                <a:solidFill>
                  <a:srgbClr val="00B050"/>
                </a:solidFill>
              </a:rPr>
              <a:t>	// plaatjes hoeven dan nog niet allemaal getoond te zijn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nl-NL">
                <a:solidFill>
                  <a:srgbClr val="00B050"/>
                </a:solidFill>
              </a:rPr>
              <a:t>	// wijzig de DOM</a:t>
            </a:r>
            <a:endParaRPr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/>
              <a:t>});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nl-NL">
                <a:solidFill>
                  <a:srgbClr val="00B050"/>
                </a:solidFill>
              </a:rPr>
              <a:t>//shorthand is: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/>
              <a:t>$(function (){ ... });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>
                <a:solidFill>
                  <a:schemeClr val="dk1"/>
                </a:solidFill>
              </a:rPr>
              <a:t>DOM </a:t>
            </a:r>
            <a:r>
              <a:rPr lang="nl-NL"/>
              <a:t>are you ready?</a:t>
            </a:r>
            <a:endParaRPr i="0" u="none" strike="noStrike" cap="non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$("#mijnID");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$(".mijnClass");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$("input[name='voornaam']"); </a:t>
            </a:r>
            <a: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met attribuut</a:t>
            </a:r>
            <a:endParaRPr sz="2000" b="0" i="0" u="none" strike="noStrike" cap="non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$("#mijnID ul.people li");</a:t>
            </a: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$("div:gt(2)"); </a:t>
            </a:r>
            <a: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alles behalve de eerste 3 divs</a:t>
            </a:r>
            <a:endParaRPr sz="2000" b="0" i="0" u="none" strike="noStrike" cap="non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$("div:first"); </a:t>
            </a:r>
            <a: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alleen de eerste div</a:t>
            </a:r>
            <a:endParaRPr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$("tr:odd"); </a:t>
            </a:r>
            <a: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oneven rijen in tabel</a:t>
            </a:r>
            <a:endParaRPr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Resultaat is steeds het element of een lijst elementen</a:t>
            </a:r>
            <a:b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playground: </a:t>
            </a:r>
            <a:r>
              <a:rPr lang="nl-NL" sz="2000" b="0" i="0" u="sng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https://thimbleprojects.org/ekkebus/407067/</a:t>
            </a: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>
                <a:solidFill>
                  <a:schemeClr val="dk1"/>
                </a:solidFill>
              </a:rPr>
              <a:t>Traversing &gt; </a:t>
            </a:r>
            <a:r>
              <a:rPr lang="nl-NL" i="0" u="none" strike="noStrike" cap="none"/>
              <a:t>Selectors</a:t>
            </a:r>
            <a:endParaRPr i="0" u="none" strike="noStrike" cap="non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	&lt;li&gt;Item 1&lt;/li&gt;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	&lt;li&gt;Item 2&lt;/li&gt;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	&lt;li&gt;Item 3&lt;/li&gt;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$("li").each(function(index, element){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	console.log($(this).html());</a:t>
            </a: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>
                <a:solidFill>
                  <a:schemeClr val="dk1"/>
                </a:solidFill>
              </a:rPr>
              <a:t>Traversing &gt; iterate</a:t>
            </a:r>
            <a:endParaRPr i="0" u="none" strike="noStrike" cap="non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$("h1").html("Nieuwe kop"); </a:t>
            </a:r>
            <a: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setter</a:t>
            </a:r>
            <a:endParaRPr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alert($("h1").html()); </a:t>
            </a:r>
            <a: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getter</a:t>
            </a:r>
            <a:endParaRPr sz="2000" b="0" i="0" u="none" strike="noStrike" cap="non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$("h1:first").addClass("mainNews");</a:t>
            </a: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>
                <a:solidFill>
                  <a:srgbClr val="00B050"/>
                </a:solidFill>
              </a:rPr>
              <a:t>// chaining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$("#content").find("h3").eq(2).html("3e H3 in content"); </a:t>
            </a:r>
            <a:endParaRPr sz="2000" b="0" i="0" u="none" strike="noStrike" cap="non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var listItem = $("&lt;li&gt;Nieuw item&lt;/li&gt;");</a:t>
            </a: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$("ul").append(listItem);</a:t>
            </a: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/>
              <a:t>Manipulate selections</a:t>
            </a:r>
            <a:endParaRPr i="0" u="none" strike="noStrike" cap="non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Event handling &amp; Storage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813" y="2914652"/>
            <a:ext cx="1492374" cy="14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$(".myLink").on("click", function(){ </a:t>
            </a:r>
            <a: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nl-NL" sz="1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add an eventlistener</a:t>
            </a:r>
            <a:endParaRPr sz="1800" b="0" i="0" u="none" strike="noStrike" cap="non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this.css("color", "red"); </a:t>
            </a: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$(".myLink").off("click", "**"); </a:t>
            </a:r>
            <a:r>
              <a:rPr lang="nl-NL" sz="20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nl-NL" sz="1800" b="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remove an eventlistener</a:t>
            </a:r>
            <a:endParaRPr sz="1800" b="0" i="0" u="none" strike="noStrike" cap="non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Event Handeling</a:t>
            </a:r>
            <a:endParaRPr i="0" u="none" strike="noStrike" cap="non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localStorage &amp; sessionStorage</a:t>
            </a:r>
            <a:endParaRPr i="0" u="none" strike="noStrike" cap="none"/>
          </a:p>
        </p:txBody>
      </p:sp>
      <p:sp>
        <p:nvSpPr>
          <p:cNvPr id="225" name="Google Shape;225;p31"/>
          <p:cNvSpPr txBox="1"/>
          <p:nvPr/>
        </p:nvSpPr>
        <p:spPr>
          <a:xfrm>
            <a:off x="889885" y="1958486"/>
            <a:ext cx="7269900" cy="20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6172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 dirty="0" err="1">
                <a:solidFill>
                  <a:schemeClr val="dk1"/>
                </a:solidFill>
              </a:rPr>
              <a:t>LocalStorage</a:t>
            </a:r>
            <a:r>
              <a:rPr lang="nl-NL" sz="1800" dirty="0">
                <a:solidFill>
                  <a:schemeClr val="dk1"/>
                </a:solidFill>
              </a:rPr>
              <a:t> wordt gebruikt om </a:t>
            </a:r>
            <a:r>
              <a:rPr lang="nl-NL" sz="1800" i="1" dirty="0" err="1">
                <a:solidFill>
                  <a:schemeClr val="dk1"/>
                </a:solidFill>
              </a:rPr>
              <a:t>client</a:t>
            </a:r>
            <a:r>
              <a:rPr lang="nl-NL" sz="1800" i="1" dirty="0">
                <a:solidFill>
                  <a:schemeClr val="dk1"/>
                </a:solidFill>
              </a:rPr>
              <a:t> side</a:t>
            </a:r>
            <a:r>
              <a:rPr lang="nl-NL" sz="1800" dirty="0">
                <a:solidFill>
                  <a:schemeClr val="dk1"/>
                </a:solidFill>
              </a:rPr>
              <a:t> informatie op te slaan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 dirty="0" err="1">
                <a:solidFill>
                  <a:schemeClr val="dk1"/>
                </a:solidFill>
              </a:rPr>
              <a:t>LocalStorage</a:t>
            </a:r>
            <a:r>
              <a:rPr lang="nl-NL" sz="1800" dirty="0">
                <a:solidFill>
                  <a:schemeClr val="dk1"/>
                </a:solidFill>
              </a:rPr>
              <a:t> is veiliger en groter dan cookies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B05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nl-NL" sz="1600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endParaRPr sz="16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localStorage.setItem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600" b="1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600" b="1" dirty="0" err="1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NL" sz="1600" b="1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600" b="1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Read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nl-NL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NL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600" b="1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localStorage.getItem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600" b="1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600" b="1" dirty="0" err="1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NL" sz="1600" b="1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Update</a:t>
            </a:r>
            <a:endParaRPr sz="1600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b="1" dirty="0" err="1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nl-NL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localStorage.clickcount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nl-NL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localStorage.clickcount</a:t>
            </a:r>
            <a:r>
              <a:rPr lang="nl-NL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600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600" dirty="0" err="1">
                <a:solidFill>
                  <a:srgbClr val="7E00B7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localStorage.clickcount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nl-NL" sz="1600" b="1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nl-NL" sz="1600" b="1" dirty="0">
                <a:solidFill>
                  <a:srgbClr val="EE000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nl-NL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nl-NL" sz="1600" b="1" dirty="0" err="1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nl-NL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localStorage.clickcount</a:t>
            </a:r>
            <a:r>
              <a:rPr lang="nl-NL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600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600" dirty="0">
                <a:solidFill>
                  <a:srgbClr val="EE000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nl-NL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 dirty="0">
              <a:solidFill>
                <a:srgbClr val="0520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600" b="1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600" b="1" dirty="0" err="1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nl-NL" sz="1600" b="1" dirty="0">
                <a:solidFill>
                  <a:srgbClr val="0035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nl-NL" sz="1600" b="1" dirty="0">
                <a:solidFill>
                  <a:srgbClr val="05208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NL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r>
              <a:rPr lang="nl-NL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Delete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Deze week: Javascript/JQuery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813" y="2914652"/>
            <a:ext cx="1492374" cy="14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localStorage &amp; sessionStorage</a:t>
            </a:r>
            <a:endParaRPr i="0" u="none" strike="noStrike" cap="none"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sessionStorage is beschikbaar totdat de browser tab wordt gesloten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localStorage en sessionStorage worden gebruikt voor: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Gebruikers voorkeuren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Inhoud winkelwagen</a:t>
            </a:r>
            <a:b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33" name="Google Shape;233;p32" descr="C:\Users\AM0055137\ownCloud\Client\2015-2016\Week 5 Ajax &amp; Storage - Open API\bol.com_shopping_car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7525" y="2449763"/>
            <a:ext cx="3446157" cy="194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En nu: aan de slag met opdracht week 1</a:t>
            </a:r>
            <a:br>
              <a:rPr lang="nl-NL"/>
            </a:b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197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dirty="0"/>
              <a:t>aanwezigheid</a:t>
            </a:r>
            <a:endParaRPr dirty="0"/>
          </a:p>
        </p:txBody>
      </p:sp>
      <p:sp>
        <p:nvSpPr>
          <p:cNvPr id="33" name="Google Shape;33;p5">
            <a:hlinkClick r:id="rId3"/>
          </p:cNvPr>
          <p:cNvSpPr txBox="1"/>
          <p:nvPr/>
        </p:nvSpPr>
        <p:spPr>
          <a:xfrm rot="5400000">
            <a:off x="6879450" y="2878950"/>
            <a:ext cx="42861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">
                <a:latin typeface="Calibri"/>
                <a:ea typeface="Calibri"/>
                <a:cs typeface="Calibri"/>
                <a:sym typeface="Calibri"/>
              </a:rPr>
              <a:t>Check Mark by aguycalledgary from the Noun Project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3716939" y="949437"/>
            <a:ext cx="1710020" cy="1709928"/>
          </a:xfrm>
          <a:custGeom>
            <a:avLst/>
            <a:gdLst/>
            <a:ahLst/>
            <a:cxnLst/>
            <a:rect l="l" t="t" r="r" b="b"/>
            <a:pathLst>
              <a:path w="148182" h="148174" extrusionOk="0">
                <a:moveTo>
                  <a:pt x="74091" y="0"/>
                </a:moveTo>
                <a:lnTo>
                  <a:pt x="73131" y="11"/>
                </a:lnTo>
                <a:lnTo>
                  <a:pt x="72183" y="23"/>
                </a:lnTo>
                <a:lnTo>
                  <a:pt x="71234" y="56"/>
                </a:lnTo>
                <a:lnTo>
                  <a:pt x="70275" y="102"/>
                </a:lnTo>
                <a:lnTo>
                  <a:pt x="69338" y="158"/>
                </a:lnTo>
                <a:lnTo>
                  <a:pt x="68390" y="214"/>
                </a:lnTo>
                <a:lnTo>
                  <a:pt x="67453" y="294"/>
                </a:lnTo>
                <a:lnTo>
                  <a:pt x="66516" y="384"/>
                </a:lnTo>
                <a:lnTo>
                  <a:pt x="65590" y="485"/>
                </a:lnTo>
                <a:lnTo>
                  <a:pt x="64653" y="598"/>
                </a:lnTo>
                <a:lnTo>
                  <a:pt x="63727" y="722"/>
                </a:lnTo>
                <a:lnTo>
                  <a:pt x="62813" y="858"/>
                </a:lnTo>
                <a:lnTo>
                  <a:pt x="61887" y="1005"/>
                </a:lnTo>
                <a:lnTo>
                  <a:pt x="60973" y="1163"/>
                </a:lnTo>
                <a:lnTo>
                  <a:pt x="60070" y="1332"/>
                </a:lnTo>
                <a:lnTo>
                  <a:pt x="59155" y="1513"/>
                </a:lnTo>
                <a:lnTo>
                  <a:pt x="58263" y="1693"/>
                </a:lnTo>
                <a:lnTo>
                  <a:pt x="57360" y="1896"/>
                </a:lnTo>
                <a:lnTo>
                  <a:pt x="56468" y="2111"/>
                </a:lnTo>
                <a:lnTo>
                  <a:pt x="55576" y="2337"/>
                </a:lnTo>
                <a:lnTo>
                  <a:pt x="54685" y="2574"/>
                </a:lnTo>
                <a:lnTo>
                  <a:pt x="53804" y="2811"/>
                </a:lnTo>
                <a:lnTo>
                  <a:pt x="52935" y="3070"/>
                </a:lnTo>
                <a:lnTo>
                  <a:pt x="52054" y="3330"/>
                </a:lnTo>
                <a:lnTo>
                  <a:pt x="51196" y="3612"/>
                </a:lnTo>
                <a:lnTo>
                  <a:pt x="50327" y="3895"/>
                </a:lnTo>
                <a:lnTo>
                  <a:pt x="49469" y="4188"/>
                </a:lnTo>
                <a:lnTo>
                  <a:pt x="48622" y="4493"/>
                </a:lnTo>
                <a:lnTo>
                  <a:pt x="47764" y="4809"/>
                </a:lnTo>
                <a:lnTo>
                  <a:pt x="46929" y="5136"/>
                </a:lnTo>
                <a:lnTo>
                  <a:pt x="46082" y="5475"/>
                </a:lnTo>
                <a:lnTo>
                  <a:pt x="45247" y="5825"/>
                </a:lnTo>
                <a:lnTo>
                  <a:pt x="44423" y="6186"/>
                </a:lnTo>
                <a:lnTo>
                  <a:pt x="43599" y="6547"/>
                </a:lnTo>
                <a:lnTo>
                  <a:pt x="42786" y="6920"/>
                </a:lnTo>
                <a:lnTo>
                  <a:pt x="41973" y="7304"/>
                </a:lnTo>
                <a:lnTo>
                  <a:pt x="41160" y="7699"/>
                </a:lnTo>
                <a:lnTo>
                  <a:pt x="40359" y="8105"/>
                </a:lnTo>
                <a:lnTo>
                  <a:pt x="39568" y="8523"/>
                </a:lnTo>
                <a:lnTo>
                  <a:pt x="38778" y="8941"/>
                </a:lnTo>
                <a:lnTo>
                  <a:pt x="37988" y="9381"/>
                </a:lnTo>
                <a:lnTo>
                  <a:pt x="37209" y="9821"/>
                </a:lnTo>
                <a:lnTo>
                  <a:pt x="36441" y="10273"/>
                </a:lnTo>
                <a:lnTo>
                  <a:pt x="35674" y="10724"/>
                </a:lnTo>
                <a:lnTo>
                  <a:pt x="34917" y="11198"/>
                </a:lnTo>
                <a:lnTo>
                  <a:pt x="34161" y="11672"/>
                </a:lnTo>
                <a:lnTo>
                  <a:pt x="33405" y="12158"/>
                </a:lnTo>
                <a:lnTo>
                  <a:pt x="32671" y="12655"/>
                </a:lnTo>
                <a:lnTo>
                  <a:pt x="31926" y="13162"/>
                </a:lnTo>
                <a:lnTo>
                  <a:pt x="31203" y="13670"/>
                </a:lnTo>
                <a:lnTo>
                  <a:pt x="30481" y="14190"/>
                </a:lnTo>
                <a:lnTo>
                  <a:pt x="29758" y="14720"/>
                </a:lnTo>
                <a:lnTo>
                  <a:pt x="29047" y="15262"/>
                </a:lnTo>
                <a:lnTo>
                  <a:pt x="28347" y="15804"/>
                </a:lnTo>
                <a:lnTo>
                  <a:pt x="27658" y="16357"/>
                </a:lnTo>
                <a:lnTo>
                  <a:pt x="26958" y="16922"/>
                </a:lnTo>
                <a:lnTo>
                  <a:pt x="26281" y="17486"/>
                </a:lnTo>
                <a:lnTo>
                  <a:pt x="25604" y="18073"/>
                </a:lnTo>
                <a:lnTo>
                  <a:pt x="24938" y="18649"/>
                </a:lnTo>
                <a:lnTo>
                  <a:pt x="24272" y="19247"/>
                </a:lnTo>
                <a:lnTo>
                  <a:pt x="23617" y="19845"/>
                </a:lnTo>
                <a:lnTo>
                  <a:pt x="22973" y="20455"/>
                </a:lnTo>
                <a:lnTo>
                  <a:pt x="22330" y="21076"/>
                </a:lnTo>
                <a:lnTo>
                  <a:pt x="21698" y="21697"/>
                </a:lnTo>
                <a:lnTo>
                  <a:pt x="21077" y="22329"/>
                </a:lnTo>
                <a:lnTo>
                  <a:pt x="20456" y="22972"/>
                </a:lnTo>
                <a:lnTo>
                  <a:pt x="19846" y="23616"/>
                </a:lnTo>
                <a:lnTo>
                  <a:pt x="19248" y="24270"/>
                </a:lnTo>
                <a:lnTo>
                  <a:pt x="18650" y="24936"/>
                </a:lnTo>
                <a:lnTo>
                  <a:pt x="18074" y="25603"/>
                </a:lnTo>
                <a:lnTo>
                  <a:pt x="17487" y="26280"/>
                </a:lnTo>
                <a:lnTo>
                  <a:pt x="16922" y="26957"/>
                </a:lnTo>
                <a:lnTo>
                  <a:pt x="16358" y="27657"/>
                </a:lnTo>
                <a:lnTo>
                  <a:pt x="15805" y="28346"/>
                </a:lnTo>
                <a:lnTo>
                  <a:pt x="15263" y="29046"/>
                </a:lnTo>
                <a:lnTo>
                  <a:pt x="14721" y="29757"/>
                </a:lnTo>
                <a:lnTo>
                  <a:pt x="14190" y="30479"/>
                </a:lnTo>
                <a:lnTo>
                  <a:pt x="13671" y="31202"/>
                </a:lnTo>
                <a:lnTo>
                  <a:pt x="13163" y="31924"/>
                </a:lnTo>
                <a:lnTo>
                  <a:pt x="12655" y="32669"/>
                </a:lnTo>
                <a:lnTo>
                  <a:pt x="12158" y="33403"/>
                </a:lnTo>
                <a:lnTo>
                  <a:pt x="11673" y="34159"/>
                </a:lnTo>
                <a:lnTo>
                  <a:pt x="11199" y="34916"/>
                </a:lnTo>
                <a:lnTo>
                  <a:pt x="10725" y="35672"/>
                </a:lnTo>
                <a:lnTo>
                  <a:pt x="10273" y="36440"/>
                </a:lnTo>
                <a:lnTo>
                  <a:pt x="9822" y="37207"/>
                </a:lnTo>
                <a:lnTo>
                  <a:pt x="9381" y="37986"/>
                </a:lnTo>
                <a:lnTo>
                  <a:pt x="8941" y="38776"/>
                </a:lnTo>
                <a:lnTo>
                  <a:pt x="8523" y="39566"/>
                </a:lnTo>
                <a:lnTo>
                  <a:pt x="8106" y="40357"/>
                </a:lnTo>
                <a:lnTo>
                  <a:pt x="7699" y="41158"/>
                </a:lnTo>
                <a:lnTo>
                  <a:pt x="7304" y="41971"/>
                </a:lnTo>
                <a:lnTo>
                  <a:pt x="6920" y="42784"/>
                </a:lnTo>
                <a:lnTo>
                  <a:pt x="6548" y="43597"/>
                </a:lnTo>
                <a:lnTo>
                  <a:pt x="6186" y="44421"/>
                </a:lnTo>
                <a:lnTo>
                  <a:pt x="5825" y="45245"/>
                </a:lnTo>
                <a:lnTo>
                  <a:pt x="5475" y="46080"/>
                </a:lnTo>
                <a:lnTo>
                  <a:pt x="5137" y="46927"/>
                </a:lnTo>
                <a:lnTo>
                  <a:pt x="4809" y="47762"/>
                </a:lnTo>
                <a:lnTo>
                  <a:pt x="4493" y="48620"/>
                </a:lnTo>
                <a:lnTo>
                  <a:pt x="4188" y="49467"/>
                </a:lnTo>
                <a:lnTo>
                  <a:pt x="3895" y="50325"/>
                </a:lnTo>
                <a:lnTo>
                  <a:pt x="3613" y="51194"/>
                </a:lnTo>
                <a:lnTo>
                  <a:pt x="3330" y="52052"/>
                </a:lnTo>
                <a:lnTo>
                  <a:pt x="3071" y="52932"/>
                </a:lnTo>
                <a:lnTo>
                  <a:pt x="2811" y="53801"/>
                </a:lnTo>
                <a:lnTo>
                  <a:pt x="2574" y="54682"/>
                </a:lnTo>
                <a:lnTo>
                  <a:pt x="2337" y="55574"/>
                </a:lnTo>
                <a:lnTo>
                  <a:pt x="2111" y="56466"/>
                </a:lnTo>
                <a:lnTo>
                  <a:pt x="1897" y="57357"/>
                </a:lnTo>
                <a:lnTo>
                  <a:pt x="1693" y="58260"/>
                </a:lnTo>
                <a:lnTo>
                  <a:pt x="1513" y="59152"/>
                </a:lnTo>
                <a:lnTo>
                  <a:pt x="1332" y="60067"/>
                </a:lnTo>
                <a:lnTo>
                  <a:pt x="1163" y="60970"/>
                </a:lnTo>
                <a:lnTo>
                  <a:pt x="1005" y="61884"/>
                </a:lnTo>
                <a:lnTo>
                  <a:pt x="858" y="62810"/>
                </a:lnTo>
                <a:lnTo>
                  <a:pt x="723" y="63724"/>
                </a:lnTo>
                <a:lnTo>
                  <a:pt x="598" y="64650"/>
                </a:lnTo>
                <a:lnTo>
                  <a:pt x="485" y="65587"/>
                </a:lnTo>
                <a:lnTo>
                  <a:pt x="384" y="66512"/>
                </a:lnTo>
                <a:lnTo>
                  <a:pt x="294" y="67449"/>
                </a:lnTo>
                <a:lnTo>
                  <a:pt x="214" y="68386"/>
                </a:lnTo>
                <a:lnTo>
                  <a:pt x="158" y="69334"/>
                </a:lnTo>
                <a:lnTo>
                  <a:pt x="102" y="70271"/>
                </a:lnTo>
                <a:lnTo>
                  <a:pt x="56" y="71231"/>
                </a:lnTo>
                <a:lnTo>
                  <a:pt x="23" y="72179"/>
                </a:lnTo>
                <a:lnTo>
                  <a:pt x="11" y="73127"/>
                </a:lnTo>
                <a:lnTo>
                  <a:pt x="0" y="74087"/>
                </a:lnTo>
                <a:lnTo>
                  <a:pt x="11" y="75047"/>
                </a:lnTo>
                <a:lnTo>
                  <a:pt x="23" y="76006"/>
                </a:lnTo>
                <a:lnTo>
                  <a:pt x="56" y="76954"/>
                </a:lnTo>
                <a:lnTo>
                  <a:pt x="102" y="77903"/>
                </a:lnTo>
                <a:lnTo>
                  <a:pt x="158" y="78851"/>
                </a:lnTo>
                <a:lnTo>
                  <a:pt x="214" y="79788"/>
                </a:lnTo>
                <a:lnTo>
                  <a:pt x="294" y="80725"/>
                </a:lnTo>
                <a:lnTo>
                  <a:pt x="384" y="81662"/>
                </a:lnTo>
                <a:lnTo>
                  <a:pt x="485" y="82599"/>
                </a:lnTo>
                <a:lnTo>
                  <a:pt x="598" y="83524"/>
                </a:lnTo>
                <a:lnTo>
                  <a:pt x="723" y="84450"/>
                </a:lnTo>
                <a:lnTo>
                  <a:pt x="858" y="85376"/>
                </a:lnTo>
                <a:lnTo>
                  <a:pt x="1005" y="86290"/>
                </a:lnTo>
                <a:lnTo>
                  <a:pt x="1163" y="87204"/>
                </a:lnTo>
                <a:lnTo>
                  <a:pt x="1332" y="88119"/>
                </a:lnTo>
                <a:lnTo>
                  <a:pt x="1513" y="89022"/>
                </a:lnTo>
                <a:lnTo>
                  <a:pt x="1693" y="89925"/>
                </a:lnTo>
                <a:lnTo>
                  <a:pt x="1897" y="90817"/>
                </a:lnTo>
                <a:lnTo>
                  <a:pt x="2111" y="91720"/>
                </a:lnTo>
                <a:lnTo>
                  <a:pt x="2337" y="92600"/>
                </a:lnTo>
                <a:lnTo>
                  <a:pt x="2574" y="93492"/>
                </a:lnTo>
                <a:lnTo>
                  <a:pt x="2811" y="94373"/>
                </a:lnTo>
                <a:lnTo>
                  <a:pt x="3071" y="95253"/>
                </a:lnTo>
                <a:lnTo>
                  <a:pt x="3330" y="96122"/>
                </a:lnTo>
                <a:lnTo>
                  <a:pt x="3613" y="96992"/>
                </a:lnTo>
                <a:lnTo>
                  <a:pt x="3895" y="97849"/>
                </a:lnTo>
                <a:lnTo>
                  <a:pt x="4188" y="98707"/>
                </a:lnTo>
                <a:lnTo>
                  <a:pt x="4493" y="99565"/>
                </a:lnTo>
                <a:lnTo>
                  <a:pt x="4809" y="100412"/>
                </a:lnTo>
                <a:lnTo>
                  <a:pt x="5137" y="101259"/>
                </a:lnTo>
                <a:lnTo>
                  <a:pt x="5475" y="102094"/>
                </a:lnTo>
                <a:lnTo>
                  <a:pt x="5825" y="102929"/>
                </a:lnTo>
                <a:lnTo>
                  <a:pt x="6186" y="103753"/>
                </a:lnTo>
                <a:lnTo>
                  <a:pt x="6548" y="104577"/>
                </a:lnTo>
                <a:lnTo>
                  <a:pt x="6920" y="105390"/>
                </a:lnTo>
                <a:lnTo>
                  <a:pt x="7304" y="106203"/>
                </a:lnTo>
                <a:lnTo>
                  <a:pt x="7699" y="107016"/>
                </a:lnTo>
                <a:lnTo>
                  <a:pt x="8106" y="107817"/>
                </a:lnTo>
                <a:lnTo>
                  <a:pt x="8523" y="108607"/>
                </a:lnTo>
                <a:lnTo>
                  <a:pt x="8941" y="109398"/>
                </a:lnTo>
                <a:lnTo>
                  <a:pt x="9381" y="110188"/>
                </a:lnTo>
                <a:lnTo>
                  <a:pt x="9822" y="110967"/>
                </a:lnTo>
                <a:lnTo>
                  <a:pt x="10273" y="111734"/>
                </a:lnTo>
                <a:lnTo>
                  <a:pt x="10725" y="112502"/>
                </a:lnTo>
                <a:lnTo>
                  <a:pt x="11199" y="113270"/>
                </a:lnTo>
                <a:lnTo>
                  <a:pt x="11673" y="114015"/>
                </a:lnTo>
                <a:lnTo>
                  <a:pt x="12158" y="114771"/>
                </a:lnTo>
                <a:lnTo>
                  <a:pt x="12655" y="115505"/>
                </a:lnTo>
                <a:lnTo>
                  <a:pt x="13163" y="116250"/>
                </a:lnTo>
                <a:lnTo>
                  <a:pt x="13671" y="116972"/>
                </a:lnTo>
                <a:lnTo>
                  <a:pt x="14190" y="117695"/>
                </a:lnTo>
                <a:lnTo>
                  <a:pt x="14721" y="118417"/>
                </a:lnTo>
                <a:lnTo>
                  <a:pt x="15263" y="119128"/>
                </a:lnTo>
                <a:lnTo>
                  <a:pt x="15805" y="119828"/>
                </a:lnTo>
                <a:lnTo>
                  <a:pt x="16358" y="120528"/>
                </a:lnTo>
                <a:lnTo>
                  <a:pt x="16922" y="121217"/>
                </a:lnTo>
                <a:lnTo>
                  <a:pt x="17487" y="121894"/>
                </a:lnTo>
                <a:lnTo>
                  <a:pt x="18074" y="122571"/>
                </a:lnTo>
                <a:lnTo>
                  <a:pt x="18650" y="123237"/>
                </a:lnTo>
                <a:lnTo>
                  <a:pt x="19248" y="123904"/>
                </a:lnTo>
                <a:lnTo>
                  <a:pt x="19846" y="124558"/>
                </a:lnTo>
                <a:lnTo>
                  <a:pt x="20456" y="125202"/>
                </a:lnTo>
                <a:lnTo>
                  <a:pt x="21077" y="125845"/>
                </a:lnTo>
                <a:lnTo>
                  <a:pt x="21698" y="126477"/>
                </a:lnTo>
                <a:lnTo>
                  <a:pt x="22330" y="127098"/>
                </a:lnTo>
                <a:lnTo>
                  <a:pt x="22973" y="127719"/>
                </a:lnTo>
                <a:lnTo>
                  <a:pt x="23617" y="128329"/>
                </a:lnTo>
                <a:lnTo>
                  <a:pt x="24272" y="128927"/>
                </a:lnTo>
                <a:lnTo>
                  <a:pt x="24938" y="129525"/>
                </a:lnTo>
                <a:lnTo>
                  <a:pt x="25604" y="130112"/>
                </a:lnTo>
                <a:lnTo>
                  <a:pt x="26281" y="130688"/>
                </a:lnTo>
                <a:lnTo>
                  <a:pt x="26958" y="131252"/>
                </a:lnTo>
                <a:lnTo>
                  <a:pt x="27658" y="131817"/>
                </a:lnTo>
                <a:lnTo>
                  <a:pt x="28347" y="132370"/>
                </a:lnTo>
                <a:lnTo>
                  <a:pt x="29047" y="132912"/>
                </a:lnTo>
                <a:lnTo>
                  <a:pt x="29758" y="133454"/>
                </a:lnTo>
                <a:lnTo>
                  <a:pt x="30481" y="133984"/>
                </a:lnTo>
                <a:lnTo>
                  <a:pt x="31203" y="134503"/>
                </a:lnTo>
                <a:lnTo>
                  <a:pt x="31926" y="135011"/>
                </a:lnTo>
                <a:lnTo>
                  <a:pt x="32671" y="135519"/>
                </a:lnTo>
                <a:lnTo>
                  <a:pt x="33405" y="136016"/>
                </a:lnTo>
                <a:lnTo>
                  <a:pt x="34161" y="136502"/>
                </a:lnTo>
                <a:lnTo>
                  <a:pt x="34917" y="136976"/>
                </a:lnTo>
                <a:lnTo>
                  <a:pt x="35674" y="137450"/>
                </a:lnTo>
                <a:lnTo>
                  <a:pt x="36441" y="137901"/>
                </a:lnTo>
                <a:lnTo>
                  <a:pt x="37209" y="138353"/>
                </a:lnTo>
                <a:lnTo>
                  <a:pt x="37988" y="138793"/>
                </a:lnTo>
                <a:lnTo>
                  <a:pt x="38778" y="139233"/>
                </a:lnTo>
                <a:lnTo>
                  <a:pt x="39568" y="139651"/>
                </a:lnTo>
                <a:lnTo>
                  <a:pt x="40359" y="140069"/>
                </a:lnTo>
                <a:lnTo>
                  <a:pt x="41160" y="140475"/>
                </a:lnTo>
                <a:lnTo>
                  <a:pt x="41973" y="140870"/>
                </a:lnTo>
                <a:lnTo>
                  <a:pt x="42786" y="141254"/>
                </a:lnTo>
                <a:lnTo>
                  <a:pt x="43599" y="141627"/>
                </a:lnTo>
                <a:lnTo>
                  <a:pt x="44423" y="141988"/>
                </a:lnTo>
                <a:lnTo>
                  <a:pt x="45247" y="142349"/>
                </a:lnTo>
                <a:lnTo>
                  <a:pt x="46082" y="142699"/>
                </a:lnTo>
                <a:lnTo>
                  <a:pt x="46929" y="143038"/>
                </a:lnTo>
                <a:lnTo>
                  <a:pt x="47764" y="143365"/>
                </a:lnTo>
                <a:lnTo>
                  <a:pt x="48622" y="143681"/>
                </a:lnTo>
                <a:lnTo>
                  <a:pt x="49469" y="143986"/>
                </a:lnTo>
                <a:lnTo>
                  <a:pt x="50327" y="144279"/>
                </a:lnTo>
                <a:lnTo>
                  <a:pt x="51196" y="144562"/>
                </a:lnTo>
                <a:lnTo>
                  <a:pt x="52054" y="144844"/>
                </a:lnTo>
                <a:lnTo>
                  <a:pt x="52935" y="145103"/>
                </a:lnTo>
                <a:lnTo>
                  <a:pt x="53804" y="145363"/>
                </a:lnTo>
                <a:lnTo>
                  <a:pt x="54685" y="145600"/>
                </a:lnTo>
                <a:lnTo>
                  <a:pt x="55576" y="145837"/>
                </a:lnTo>
                <a:lnTo>
                  <a:pt x="56468" y="146063"/>
                </a:lnTo>
                <a:lnTo>
                  <a:pt x="57360" y="146277"/>
                </a:lnTo>
                <a:lnTo>
                  <a:pt x="58263" y="146481"/>
                </a:lnTo>
                <a:lnTo>
                  <a:pt x="59155" y="146661"/>
                </a:lnTo>
                <a:lnTo>
                  <a:pt x="60070" y="146842"/>
                </a:lnTo>
                <a:lnTo>
                  <a:pt x="60973" y="147011"/>
                </a:lnTo>
                <a:lnTo>
                  <a:pt x="61887" y="147169"/>
                </a:lnTo>
                <a:lnTo>
                  <a:pt x="62813" y="147316"/>
                </a:lnTo>
                <a:lnTo>
                  <a:pt x="63727" y="147452"/>
                </a:lnTo>
                <a:lnTo>
                  <a:pt x="64653" y="147576"/>
                </a:lnTo>
                <a:lnTo>
                  <a:pt x="65590" y="147689"/>
                </a:lnTo>
                <a:lnTo>
                  <a:pt x="66516" y="147790"/>
                </a:lnTo>
                <a:lnTo>
                  <a:pt x="67453" y="147880"/>
                </a:lnTo>
                <a:lnTo>
                  <a:pt x="68390" y="147959"/>
                </a:lnTo>
                <a:lnTo>
                  <a:pt x="69338" y="148016"/>
                </a:lnTo>
                <a:lnTo>
                  <a:pt x="70275" y="148072"/>
                </a:lnTo>
                <a:lnTo>
                  <a:pt x="71234" y="148118"/>
                </a:lnTo>
                <a:lnTo>
                  <a:pt x="72183" y="148151"/>
                </a:lnTo>
                <a:lnTo>
                  <a:pt x="73131" y="148163"/>
                </a:lnTo>
                <a:lnTo>
                  <a:pt x="74091" y="148174"/>
                </a:lnTo>
                <a:lnTo>
                  <a:pt x="75050" y="148163"/>
                </a:lnTo>
                <a:lnTo>
                  <a:pt x="76010" y="148151"/>
                </a:lnTo>
                <a:lnTo>
                  <a:pt x="76958" y="148118"/>
                </a:lnTo>
                <a:lnTo>
                  <a:pt x="77906" y="148072"/>
                </a:lnTo>
                <a:lnTo>
                  <a:pt x="78855" y="148016"/>
                </a:lnTo>
                <a:lnTo>
                  <a:pt x="79792" y="147959"/>
                </a:lnTo>
                <a:lnTo>
                  <a:pt x="80729" y="147880"/>
                </a:lnTo>
                <a:lnTo>
                  <a:pt x="81666" y="147790"/>
                </a:lnTo>
                <a:lnTo>
                  <a:pt x="82603" y="147689"/>
                </a:lnTo>
                <a:lnTo>
                  <a:pt x="83528" y="147576"/>
                </a:lnTo>
                <a:lnTo>
                  <a:pt x="84454" y="147452"/>
                </a:lnTo>
                <a:lnTo>
                  <a:pt x="85380" y="147316"/>
                </a:lnTo>
                <a:lnTo>
                  <a:pt x="86294" y="147169"/>
                </a:lnTo>
                <a:lnTo>
                  <a:pt x="87209" y="147011"/>
                </a:lnTo>
                <a:lnTo>
                  <a:pt x="88123" y="146842"/>
                </a:lnTo>
                <a:lnTo>
                  <a:pt x="89026" y="146661"/>
                </a:lnTo>
                <a:lnTo>
                  <a:pt x="89929" y="146481"/>
                </a:lnTo>
                <a:lnTo>
                  <a:pt x="90821" y="146277"/>
                </a:lnTo>
                <a:lnTo>
                  <a:pt x="91724" y="146063"/>
                </a:lnTo>
                <a:lnTo>
                  <a:pt x="92605" y="145837"/>
                </a:lnTo>
                <a:lnTo>
                  <a:pt x="93497" y="145600"/>
                </a:lnTo>
                <a:lnTo>
                  <a:pt x="94377" y="145363"/>
                </a:lnTo>
                <a:lnTo>
                  <a:pt x="95258" y="145103"/>
                </a:lnTo>
                <a:lnTo>
                  <a:pt x="96127" y="144844"/>
                </a:lnTo>
                <a:lnTo>
                  <a:pt x="96996" y="144562"/>
                </a:lnTo>
                <a:lnTo>
                  <a:pt x="97854" y="144279"/>
                </a:lnTo>
                <a:lnTo>
                  <a:pt x="98712" y="143986"/>
                </a:lnTo>
                <a:lnTo>
                  <a:pt x="99570" y="143681"/>
                </a:lnTo>
                <a:lnTo>
                  <a:pt x="100417" y="143365"/>
                </a:lnTo>
                <a:lnTo>
                  <a:pt x="101264" y="143038"/>
                </a:lnTo>
                <a:lnTo>
                  <a:pt x="102099" y="142699"/>
                </a:lnTo>
                <a:lnTo>
                  <a:pt x="102934" y="142349"/>
                </a:lnTo>
                <a:lnTo>
                  <a:pt x="103759" y="141988"/>
                </a:lnTo>
                <a:lnTo>
                  <a:pt x="104583" y="141627"/>
                </a:lnTo>
                <a:lnTo>
                  <a:pt x="105395" y="141254"/>
                </a:lnTo>
                <a:lnTo>
                  <a:pt x="106208" y="140870"/>
                </a:lnTo>
                <a:lnTo>
                  <a:pt x="107021" y="140475"/>
                </a:lnTo>
                <a:lnTo>
                  <a:pt x="107823" y="140069"/>
                </a:lnTo>
                <a:lnTo>
                  <a:pt x="108613" y="139651"/>
                </a:lnTo>
                <a:lnTo>
                  <a:pt x="109403" y="139233"/>
                </a:lnTo>
                <a:lnTo>
                  <a:pt x="110193" y="138793"/>
                </a:lnTo>
                <a:lnTo>
                  <a:pt x="110972" y="138353"/>
                </a:lnTo>
                <a:lnTo>
                  <a:pt x="111740" y="137901"/>
                </a:lnTo>
                <a:lnTo>
                  <a:pt x="112508" y="137450"/>
                </a:lnTo>
                <a:lnTo>
                  <a:pt x="113275" y="136976"/>
                </a:lnTo>
                <a:lnTo>
                  <a:pt x="114020" y="136502"/>
                </a:lnTo>
                <a:lnTo>
                  <a:pt x="114777" y="136016"/>
                </a:lnTo>
                <a:lnTo>
                  <a:pt x="115511" y="135519"/>
                </a:lnTo>
                <a:lnTo>
                  <a:pt x="116256" y="135011"/>
                </a:lnTo>
                <a:lnTo>
                  <a:pt x="116978" y="134503"/>
                </a:lnTo>
                <a:lnTo>
                  <a:pt x="117701" y="133984"/>
                </a:lnTo>
                <a:lnTo>
                  <a:pt x="118423" y="133454"/>
                </a:lnTo>
                <a:lnTo>
                  <a:pt x="119134" y="132912"/>
                </a:lnTo>
                <a:lnTo>
                  <a:pt x="119834" y="132370"/>
                </a:lnTo>
                <a:lnTo>
                  <a:pt x="120534" y="131817"/>
                </a:lnTo>
                <a:lnTo>
                  <a:pt x="121223" y="131252"/>
                </a:lnTo>
                <a:lnTo>
                  <a:pt x="121900" y="130688"/>
                </a:lnTo>
                <a:lnTo>
                  <a:pt x="122578" y="130112"/>
                </a:lnTo>
                <a:lnTo>
                  <a:pt x="123244" y="129525"/>
                </a:lnTo>
                <a:lnTo>
                  <a:pt x="123910" y="128927"/>
                </a:lnTo>
                <a:lnTo>
                  <a:pt x="124564" y="128329"/>
                </a:lnTo>
                <a:lnTo>
                  <a:pt x="125208" y="127719"/>
                </a:lnTo>
                <a:lnTo>
                  <a:pt x="125851" y="127098"/>
                </a:lnTo>
                <a:lnTo>
                  <a:pt x="126484" y="126477"/>
                </a:lnTo>
                <a:lnTo>
                  <a:pt x="127104" y="125845"/>
                </a:lnTo>
                <a:lnTo>
                  <a:pt x="127725" y="125202"/>
                </a:lnTo>
                <a:lnTo>
                  <a:pt x="128335" y="124558"/>
                </a:lnTo>
                <a:lnTo>
                  <a:pt x="128933" y="123904"/>
                </a:lnTo>
                <a:lnTo>
                  <a:pt x="129532" y="123237"/>
                </a:lnTo>
                <a:lnTo>
                  <a:pt x="130119" y="122571"/>
                </a:lnTo>
                <a:lnTo>
                  <a:pt x="130694" y="121894"/>
                </a:lnTo>
                <a:lnTo>
                  <a:pt x="131259" y="121217"/>
                </a:lnTo>
                <a:lnTo>
                  <a:pt x="131823" y="120528"/>
                </a:lnTo>
                <a:lnTo>
                  <a:pt x="132376" y="119828"/>
                </a:lnTo>
                <a:lnTo>
                  <a:pt x="132918" y="119128"/>
                </a:lnTo>
                <a:lnTo>
                  <a:pt x="133460" y="118417"/>
                </a:lnTo>
                <a:lnTo>
                  <a:pt x="133991" y="117695"/>
                </a:lnTo>
                <a:lnTo>
                  <a:pt x="134510" y="116972"/>
                </a:lnTo>
                <a:lnTo>
                  <a:pt x="135018" y="116250"/>
                </a:lnTo>
                <a:lnTo>
                  <a:pt x="135526" y="115505"/>
                </a:lnTo>
                <a:lnTo>
                  <a:pt x="136023" y="114771"/>
                </a:lnTo>
                <a:lnTo>
                  <a:pt x="136508" y="114015"/>
                </a:lnTo>
                <a:lnTo>
                  <a:pt x="136982" y="113270"/>
                </a:lnTo>
                <a:lnTo>
                  <a:pt x="137457" y="112502"/>
                </a:lnTo>
                <a:lnTo>
                  <a:pt x="137908" y="111734"/>
                </a:lnTo>
                <a:lnTo>
                  <a:pt x="138360" y="110967"/>
                </a:lnTo>
                <a:lnTo>
                  <a:pt x="138800" y="110188"/>
                </a:lnTo>
                <a:lnTo>
                  <a:pt x="139240" y="109398"/>
                </a:lnTo>
                <a:lnTo>
                  <a:pt x="139658" y="108607"/>
                </a:lnTo>
                <a:lnTo>
                  <a:pt x="140076" y="107817"/>
                </a:lnTo>
                <a:lnTo>
                  <a:pt x="140482" y="107016"/>
                </a:lnTo>
                <a:lnTo>
                  <a:pt x="140877" y="106203"/>
                </a:lnTo>
                <a:lnTo>
                  <a:pt x="141261" y="105390"/>
                </a:lnTo>
                <a:lnTo>
                  <a:pt x="141634" y="104577"/>
                </a:lnTo>
                <a:lnTo>
                  <a:pt x="141995" y="103753"/>
                </a:lnTo>
                <a:lnTo>
                  <a:pt x="142356" y="102929"/>
                </a:lnTo>
                <a:lnTo>
                  <a:pt x="142706" y="102094"/>
                </a:lnTo>
                <a:lnTo>
                  <a:pt x="143045" y="101259"/>
                </a:lnTo>
                <a:lnTo>
                  <a:pt x="143372" y="100412"/>
                </a:lnTo>
                <a:lnTo>
                  <a:pt x="143688" y="99565"/>
                </a:lnTo>
                <a:lnTo>
                  <a:pt x="143993" y="98707"/>
                </a:lnTo>
                <a:lnTo>
                  <a:pt x="144287" y="97849"/>
                </a:lnTo>
                <a:lnTo>
                  <a:pt x="144569" y="96992"/>
                </a:lnTo>
                <a:lnTo>
                  <a:pt x="144851" y="96122"/>
                </a:lnTo>
                <a:lnTo>
                  <a:pt x="145111" y="95253"/>
                </a:lnTo>
                <a:lnTo>
                  <a:pt x="145370" y="94373"/>
                </a:lnTo>
                <a:lnTo>
                  <a:pt x="145607" y="93492"/>
                </a:lnTo>
                <a:lnTo>
                  <a:pt x="145844" y="92600"/>
                </a:lnTo>
                <a:lnTo>
                  <a:pt x="146070" y="91720"/>
                </a:lnTo>
                <a:lnTo>
                  <a:pt x="146285" y="90817"/>
                </a:lnTo>
                <a:lnTo>
                  <a:pt x="146488" y="89925"/>
                </a:lnTo>
                <a:lnTo>
                  <a:pt x="146669" y="89022"/>
                </a:lnTo>
                <a:lnTo>
                  <a:pt x="146849" y="88119"/>
                </a:lnTo>
                <a:lnTo>
                  <a:pt x="147019" y="87204"/>
                </a:lnTo>
                <a:lnTo>
                  <a:pt x="147177" y="86290"/>
                </a:lnTo>
                <a:lnTo>
                  <a:pt x="147323" y="85376"/>
                </a:lnTo>
                <a:lnTo>
                  <a:pt x="147459" y="84450"/>
                </a:lnTo>
                <a:lnTo>
                  <a:pt x="147583" y="83524"/>
                </a:lnTo>
                <a:lnTo>
                  <a:pt x="147696" y="82599"/>
                </a:lnTo>
                <a:lnTo>
                  <a:pt x="147797" y="81662"/>
                </a:lnTo>
                <a:lnTo>
                  <a:pt x="147888" y="80725"/>
                </a:lnTo>
                <a:lnTo>
                  <a:pt x="147967" y="79788"/>
                </a:lnTo>
                <a:lnTo>
                  <a:pt x="148023" y="78851"/>
                </a:lnTo>
                <a:lnTo>
                  <a:pt x="148080" y="77903"/>
                </a:lnTo>
                <a:lnTo>
                  <a:pt x="148125" y="76954"/>
                </a:lnTo>
                <a:lnTo>
                  <a:pt x="148159" y="76006"/>
                </a:lnTo>
                <a:lnTo>
                  <a:pt x="148170" y="75047"/>
                </a:lnTo>
                <a:lnTo>
                  <a:pt x="148181" y="74087"/>
                </a:lnTo>
                <a:lnTo>
                  <a:pt x="148170" y="73127"/>
                </a:lnTo>
                <a:lnTo>
                  <a:pt x="148159" y="72179"/>
                </a:lnTo>
                <a:lnTo>
                  <a:pt x="148125" y="71231"/>
                </a:lnTo>
                <a:lnTo>
                  <a:pt x="148080" y="70271"/>
                </a:lnTo>
                <a:lnTo>
                  <a:pt x="148023" y="69334"/>
                </a:lnTo>
                <a:lnTo>
                  <a:pt x="147967" y="68386"/>
                </a:lnTo>
                <a:lnTo>
                  <a:pt x="147888" y="67449"/>
                </a:lnTo>
                <a:lnTo>
                  <a:pt x="147797" y="66512"/>
                </a:lnTo>
                <a:lnTo>
                  <a:pt x="147696" y="65587"/>
                </a:lnTo>
                <a:lnTo>
                  <a:pt x="147583" y="64650"/>
                </a:lnTo>
                <a:lnTo>
                  <a:pt x="147459" y="63724"/>
                </a:lnTo>
                <a:lnTo>
                  <a:pt x="147323" y="62810"/>
                </a:lnTo>
                <a:lnTo>
                  <a:pt x="147177" y="61884"/>
                </a:lnTo>
                <a:lnTo>
                  <a:pt x="147019" y="60970"/>
                </a:lnTo>
                <a:lnTo>
                  <a:pt x="146849" y="60067"/>
                </a:lnTo>
                <a:lnTo>
                  <a:pt x="146669" y="59152"/>
                </a:lnTo>
                <a:lnTo>
                  <a:pt x="146488" y="58260"/>
                </a:lnTo>
                <a:lnTo>
                  <a:pt x="146285" y="57357"/>
                </a:lnTo>
                <a:lnTo>
                  <a:pt x="146070" y="56466"/>
                </a:lnTo>
                <a:lnTo>
                  <a:pt x="145844" y="55574"/>
                </a:lnTo>
                <a:lnTo>
                  <a:pt x="145607" y="54682"/>
                </a:lnTo>
                <a:lnTo>
                  <a:pt x="145370" y="53801"/>
                </a:lnTo>
                <a:lnTo>
                  <a:pt x="145111" y="52932"/>
                </a:lnTo>
                <a:lnTo>
                  <a:pt x="144851" y="52052"/>
                </a:lnTo>
                <a:lnTo>
                  <a:pt x="144569" y="51194"/>
                </a:lnTo>
                <a:lnTo>
                  <a:pt x="144287" y="50325"/>
                </a:lnTo>
                <a:lnTo>
                  <a:pt x="143993" y="49467"/>
                </a:lnTo>
                <a:lnTo>
                  <a:pt x="143688" y="48620"/>
                </a:lnTo>
                <a:lnTo>
                  <a:pt x="143372" y="47762"/>
                </a:lnTo>
                <a:lnTo>
                  <a:pt x="143045" y="46927"/>
                </a:lnTo>
                <a:lnTo>
                  <a:pt x="142706" y="46080"/>
                </a:lnTo>
                <a:lnTo>
                  <a:pt x="142356" y="45245"/>
                </a:lnTo>
                <a:lnTo>
                  <a:pt x="141995" y="44421"/>
                </a:lnTo>
                <a:lnTo>
                  <a:pt x="141634" y="43597"/>
                </a:lnTo>
                <a:lnTo>
                  <a:pt x="141261" y="42784"/>
                </a:lnTo>
                <a:lnTo>
                  <a:pt x="140877" y="41971"/>
                </a:lnTo>
                <a:lnTo>
                  <a:pt x="140482" y="41158"/>
                </a:lnTo>
                <a:lnTo>
                  <a:pt x="140076" y="40357"/>
                </a:lnTo>
                <a:lnTo>
                  <a:pt x="139658" y="39566"/>
                </a:lnTo>
                <a:lnTo>
                  <a:pt x="139240" y="38776"/>
                </a:lnTo>
                <a:lnTo>
                  <a:pt x="138800" y="37986"/>
                </a:lnTo>
                <a:lnTo>
                  <a:pt x="138360" y="37207"/>
                </a:lnTo>
                <a:lnTo>
                  <a:pt x="137908" y="36440"/>
                </a:lnTo>
                <a:lnTo>
                  <a:pt x="137457" y="35672"/>
                </a:lnTo>
                <a:lnTo>
                  <a:pt x="136982" y="34916"/>
                </a:lnTo>
                <a:lnTo>
                  <a:pt x="136508" y="34159"/>
                </a:lnTo>
                <a:lnTo>
                  <a:pt x="136023" y="33403"/>
                </a:lnTo>
                <a:lnTo>
                  <a:pt x="135526" y="32669"/>
                </a:lnTo>
                <a:lnTo>
                  <a:pt x="135018" y="31924"/>
                </a:lnTo>
                <a:lnTo>
                  <a:pt x="134510" y="31202"/>
                </a:lnTo>
                <a:lnTo>
                  <a:pt x="133991" y="30479"/>
                </a:lnTo>
                <a:lnTo>
                  <a:pt x="133460" y="29757"/>
                </a:lnTo>
                <a:lnTo>
                  <a:pt x="132918" y="29046"/>
                </a:lnTo>
                <a:lnTo>
                  <a:pt x="132376" y="28346"/>
                </a:lnTo>
                <a:lnTo>
                  <a:pt x="131823" y="27657"/>
                </a:lnTo>
                <a:lnTo>
                  <a:pt x="131259" y="26957"/>
                </a:lnTo>
                <a:lnTo>
                  <a:pt x="130694" y="26280"/>
                </a:lnTo>
                <a:lnTo>
                  <a:pt x="130119" y="25603"/>
                </a:lnTo>
                <a:lnTo>
                  <a:pt x="129532" y="24936"/>
                </a:lnTo>
                <a:lnTo>
                  <a:pt x="128933" y="24270"/>
                </a:lnTo>
                <a:lnTo>
                  <a:pt x="128335" y="23616"/>
                </a:lnTo>
                <a:lnTo>
                  <a:pt x="127725" y="22972"/>
                </a:lnTo>
                <a:lnTo>
                  <a:pt x="127104" y="22329"/>
                </a:lnTo>
                <a:lnTo>
                  <a:pt x="126484" y="21697"/>
                </a:lnTo>
                <a:lnTo>
                  <a:pt x="125851" y="21076"/>
                </a:lnTo>
                <a:lnTo>
                  <a:pt x="125208" y="20455"/>
                </a:lnTo>
                <a:lnTo>
                  <a:pt x="124564" y="19845"/>
                </a:lnTo>
                <a:lnTo>
                  <a:pt x="123910" y="19247"/>
                </a:lnTo>
                <a:lnTo>
                  <a:pt x="123244" y="18649"/>
                </a:lnTo>
                <a:lnTo>
                  <a:pt x="122578" y="18073"/>
                </a:lnTo>
                <a:lnTo>
                  <a:pt x="121900" y="17486"/>
                </a:lnTo>
                <a:lnTo>
                  <a:pt x="121223" y="16922"/>
                </a:lnTo>
                <a:lnTo>
                  <a:pt x="120534" y="16357"/>
                </a:lnTo>
                <a:lnTo>
                  <a:pt x="119834" y="15804"/>
                </a:lnTo>
                <a:lnTo>
                  <a:pt x="119134" y="15262"/>
                </a:lnTo>
                <a:lnTo>
                  <a:pt x="118423" y="14720"/>
                </a:lnTo>
                <a:lnTo>
                  <a:pt x="117701" y="14190"/>
                </a:lnTo>
                <a:lnTo>
                  <a:pt x="116978" y="13670"/>
                </a:lnTo>
                <a:lnTo>
                  <a:pt x="116256" y="13162"/>
                </a:lnTo>
                <a:lnTo>
                  <a:pt x="115511" y="12655"/>
                </a:lnTo>
                <a:lnTo>
                  <a:pt x="114777" y="12158"/>
                </a:lnTo>
                <a:lnTo>
                  <a:pt x="114020" y="11672"/>
                </a:lnTo>
                <a:lnTo>
                  <a:pt x="113275" y="11198"/>
                </a:lnTo>
                <a:lnTo>
                  <a:pt x="112508" y="10724"/>
                </a:lnTo>
                <a:lnTo>
                  <a:pt x="111740" y="10273"/>
                </a:lnTo>
                <a:lnTo>
                  <a:pt x="110972" y="9821"/>
                </a:lnTo>
                <a:lnTo>
                  <a:pt x="110193" y="9381"/>
                </a:lnTo>
                <a:lnTo>
                  <a:pt x="109403" y="8941"/>
                </a:lnTo>
                <a:lnTo>
                  <a:pt x="108613" y="8523"/>
                </a:lnTo>
                <a:lnTo>
                  <a:pt x="107823" y="8105"/>
                </a:lnTo>
                <a:lnTo>
                  <a:pt x="107021" y="7699"/>
                </a:lnTo>
                <a:lnTo>
                  <a:pt x="106208" y="7304"/>
                </a:lnTo>
                <a:lnTo>
                  <a:pt x="105395" y="6920"/>
                </a:lnTo>
                <a:lnTo>
                  <a:pt x="104583" y="6547"/>
                </a:lnTo>
                <a:lnTo>
                  <a:pt x="103759" y="6186"/>
                </a:lnTo>
                <a:lnTo>
                  <a:pt x="102934" y="5825"/>
                </a:lnTo>
                <a:lnTo>
                  <a:pt x="102099" y="5475"/>
                </a:lnTo>
                <a:lnTo>
                  <a:pt x="101264" y="5136"/>
                </a:lnTo>
                <a:lnTo>
                  <a:pt x="100417" y="4809"/>
                </a:lnTo>
                <a:lnTo>
                  <a:pt x="99570" y="4493"/>
                </a:lnTo>
                <a:lnTo>
                  <a:pt x="98712" y="4188"/>
                </a:lnTo>
                <a:lnTo>
                  <a:pt x="97854" y="3895"/>
                </a:lnTo>
                <a:lnTo>
                  <a:pt x="96996" y="3612"/>
                </a:lnTo>
                <a:lnTo>
                  <a:pt x="96127" y="3330"/>
                </a:lnTo>
                <a:lnTo>
                  <a:pt x="95258" y="3070"/>
                </a:lnTo>
                <a:lnTo>
                  <a:pt x="94377" y="2811"/>
                </a:lnTo>
                <a:lnTo>
                  <a:pt x="93497" y="2574"/>
                </a:lnTo>
                <a:lnTo>
                  <a:pt x="92605" y="2337"/>
                </a:lnTo>
                <a:lnTo>
                  <a:pt x="91724" y="2111"/>
                </a:lnTo>
                <a:lnTo>
                  <a:pt x="90821" y="1896"/>
                </a:lnTo>
                <a:lnTo>
                  <a:pt x="89929" y="1693"/>
                </a:lnTo>
                <a:lnTo>
                  <a:pt x="89026" y="1513"/>
                </a:lnTo>
                <a:lnTo>
                  <a:pt x="88123" y="1332"/>
                </a:lnTo>
                <a:lnTo>
                  <a:pt x="87209" y="1163"/>
                </a:lnTo>
                <a:lnTo>
                  <a:pt x="86294" y="1005"/>
                </a:lnTo>
                <a:lnTo>
                  <a:pt x="85380" y="858"/>
                </a:lnTo>
                <a:lnTo>
                  <a:pt x="84454" y="722"/>
                </a:lnTo>
                <a:lnTo>
                  <a:pt x="83528" y="598"/>
                </a:lnTo>
                <a:lnTo>
                  <a:pt x="82603" y="485"/>
                </a:lnTo>
                <a:lnTo>
                  <a:pt x="81666" y="384"/>
                </a:lnTo>
                <a:lnTo>
                  <a:pt x="80729" y="294"/>
                </a:lnTo>
                <a:lnTo>
                  <a:pt x="79792" y="214"/>
                </a:lnTo>
                <a:lnTo>
                  <a:pt x="78855" y="158"/>
                </a:lnTo>
                <a:lnTo>
                  <a:pt x="77906" y="102"/>
                </a:lnTo>
                <a:lnTo>
                  <a:pt x="76958" y="56"/>
                </a:lnTo>
                <a:lnTo>
                  <a:pt x="76010" y="23"/>
                </a:lnTo>
                <a:lnTo>
                  <a:pt x="75050" y="11"/>
                </a:lnTo>
                <a:lnTo>
                  <a:pt x="74091" y="0"/>
                </a:lnTo>
                <a:close/>
                <a:moveTo>
                  <a:pt x="110555" y="63058"/>
                </a:moveTo>
                <a:lnTo>
                  <a:pt x="70986" y="102625"/>
                </a:lnTo>
                <a:lnTo>
                  <a:pt x="70523" y="103065"/>
                </a:lnTo>
                <a:lnTo>
                  <a:pt x="70049" y="103471"/>
                </a:lnTo>
                <a:lnTo>
                  <a:pt x="69564" y="103855"/>
                </a:lnTo>
                <a:lnTo>
                  <a:pt x="69056" y="104216"/>
                </a:lnTo>
                <a:lnTo>
                  <a:pt x="68548" y="104544"/>
                </a:lnTo>
                <a:lnTo>
                  <a:pt x="68017" y="104848"/>
                </a:lnTo>
                <a:lnTo>
                  <a:pt x="67487" y="105119"/>
                </a:lnTo>
                <a:lnTo>
                  <a:pt x="66945" y="105368"/>
                </a:lnTo>
                <a:lnTo>
                  <a:pt x="66391" y="105593"/>
                </a:lnTo>
                <a:lnTo>
                  <a:pt x="65838" y="105785"/>
                </a:lnTo>
                <a:lnTo>
                  <a:pt x="65274" y="105955"/>
                </a:lnTo>
                <a:lnTo>
                  <a:pt x="64698" y="106101"/>
                </a:lnTo>
                <a:lnTo>
                  <a:pt x="64134" y="106214"/>
                </a:lnTo>
                <a:lnTo>
                  <a:pt x="63558" y="106293"/>
                </a:lnTo>
                <a:lnTo>
                  <a:pt x="62982" y="106361"/>
                </a:lnTo>
                <a:lnTo>
                  <a:pt x="62406" y="106395"/>
                </a:lnTo>
                <a:lnTo>
                  <a:pt x="61831" y="106395"/>
                </a:lnTo>
                <a:lnTo>
                  <a:pt x="61266" y="106372"/>
                </a:lnTo>
                <a:lnTo>
                  <a:pt x="60690" y="106327"/>
                </a:lnTo>
                <a:lnTo>
                  <a:pt x="60126" y="106248"/>
                </a:lnTo>
                <a:lnTo>
                  <a:pt x="59573" y="106135"/>
                </a:lnTo>
                <a:lnTo>
                  <a:pt x="59020" y="106011"/>
                </a:lnTo>
                <a:lnTo>
                  <a:pt x="58466" y="105853"/>
                </a:lnTo>
                <a:lnTo>
                  <a:pt x="57936" y="105661"/>
                </a:lnTo>
                <a:lnTo>
                  <a:pt x="57405" y="105447"/>
                </a:lnTo>
                <a:lnTo>
                  <a:pt x="56886" y="105210"/>
                </a:lnTo>
                <a:lnTo>
                  <a:pt x="56378" y="104939"/>
                </a:lnTo>
                <a:lnTo>
                  <a:pt x="55893" y="104645"/>
                </a:lnTo>
                <a:lnTo>
                  <a:pt x="55407" y="104318"/>
                </a:lnTo>
                <a:lnTo>
                  <a:pt x="54944" y="103968"/>
                </a:lnTo>
                <a:lnTo>
                  <a:pt x="54493" y="103584"/>
                </a:lnTo>
                <a:lnTo>
                  <a:pt x="54064" y="103178"/>
                </a:lnTo>
                <a:lnTo>
                  <a:pt x="53827" y="102929"/>
                </a:lnTo>
                <a:lnTo>
                  <a:pt x="53601" y="102681"/>
                </a:lnTo>
                <a:lnTo>
                  <a:pt x="53386" y="102421"/>
                </a:lnTo>
                <a:lnTo>
                  <a:pt x="53183" y="102162"/>
                </a:lnTo>
                <a:lnTo>
                  <a:pt x="52991" y="101891"/>
                </a:lnTo>
                <a:lnTo>
                  <a:pt x="52799" y="101609"/>
                </a:lnTo>
                <a:lnTo>
                  <a:pt x="52619" y="101338"/>
                </a:lnTo>
                <a:lnTo>
                  <a:pt x="52449" y="101055"/>
                </a:lnTo>
                <a:lnTo>
                  <a:pt x="36272" y="84879"/>
                </a:lnTo>
                <a:lnTo>
                  <a:pt x="35843" y="84427"/>
                </a:lnTo>
                <a:lnTo>
                  <a:pt x="35425" y="83953"/>
                </a:lnTo>
                <a:lnTo>
                  <a:pt x="35042" y="83457"/>
                </a:lnTo>
                <a:lnTo>
                  <a:pt x="34692" y="82960"/>
                </a:lnTo>
                <a:lnTo>
                  <a:pt x="34353" y="82441"/>
                </a:lnTo>
                <a:lnTo>
                  <a:pt x="34059" y="81921"/>
                </a:lnTo>
                <a:lnTo>
                  <a:pt x="33777" y="81391"/>
                </a:lnTo>
                <a:lnTo>
                  <a:pt x="33529" y="80849"/>
                </a:lnTo>
                <a:lnTo>
                  <a:pt x="33303" y="80296"/>
                </a:lnTo>
                <a:lnTo>
                  <a:pt x="33111" y="79731"/>
                </a:lnTo>
                <a:lnTo>
                  <a:pt x="32942" y="79167"/>
                </a:lnTo>
                <a:lnTo>
                  <a:pt x="32806" y="78602"/>
                </a:lnTo>
                <a:lnTo>
                  <a:pt x="32693" y="78038"/>
                </a:lnTo>
                <a:lnTo>
                  <a:pt x="32603" y="77462"/>
                </a:lnTo>
                <a:lnTo>
                  <a:pt x="32547" y="76887"/>
                </a:lnTo>
                <a:lnTo>
                  <a:pt x="32513" y="76311"/>
                </a:lnTo>
                <a:lnTo>
                  <a:pt x="32501" y="75735"/>
                </a:lnTo>
                <a:lnTo>
                  <a:pt x="32524" y="75159"/>
                </a:lnTo>
                <a:lnTo>
                  <a:pt x="32580" y="74595"/>
                </a:lnTo>
                <a:lnTo>
                  <a:pt x="32659" y="74031"/>
                </a:lnTo>
                <a:lnTo>
                  <a:pt x="32761" y="73466"/>
                </a:lnTo>
                <a:lnTo>
                  <a:pt x="32885" y="72913"/>
                </a:lnTo>
                <a:lnTo>
                  <a:pt x="33055" y="72371"/>
                </a:lnTo>
                <a:lnTo>
                  <a:pt x="33235" y="71841"/>
                </a:lnTo>
                <a:lnTo>
                  <a:pt x="33450" y="71310"/>
                </a:lnTo>
                <a:lnTo>
                  <a:pt x="33698" y="70791"/>
                </a:lnTo>
                <a:lnTo>
                  <a:pt x="33958" y="70283"/>
                </a:lnTo>
                <a:lnTo>
                  <a:pt x="34263" y="69797"/>
                </a:lnTo>
                <a:lnTo>
                  <a:pt x="34590" y="69312"/>
                </a:lnTo>
                <a:lnTo>
                  <a:pt x="34940" y="68849"/>
                </a:lnTo>
                <a:lnTo>
                  <a:pt x="35324" y="68398"/>
                </a:lnTo>
                <a:lnTo>
                  <a:pt x="35730" y="67969"/>
                </a:lnTo>
                <a:lnTo>
                  <a:pt x="36159" y="67562"/>
                </a:lnTo>
                <a:lnTo>
                  <a:pt x="36611" y="67178"/>
                </a:lnTo>
                <a:lnTo>
                  <a:pt x="37074" y="66828"/>
                </a:lnTo>
                <a:lnTo>
                  <a:pt x="37548" y="66501"/>
                </a:lnTo>
                <a:lnTo>
                  <a:pt x="38044" y="66208"/>
                </a:lnTo>
                <a:lnTo>
                  <a:pt x="38552" y="65937"/>
                </a:lnTo>
                <a:lnTo>
                  <a:pt x="39072" y="65700"/>
                </a:lnTo>
                <a:lnTo>
                  <a:pt x="39591" y="65485"/>
                </a:lnTo>
                <a:lnTo>
                  <a:pt x="40133" y="65293"/>
                </a:lnTo>
                <a:lnTo>
                  <a:pt x="40675" y="65135"/>
                </a:lnTo>
                <a:lnTo>
                  <a:pt x="41228" y="65000"/>
                </a:lnTo>
                <a:lnTo>
                  <a:pt x="41792" y="64898"/>
                </a:lnTo>
                <a:lnTo>
                  <a:pt x="42357" y="64819"/>
                </a:lnTo>
                <a:lnTo>
                  <a:pt x="42933" y="64774"/>
                </a:lnTo>
                <a:lnTo>
                  <a:pt x="43497" y="64751"/>
                </a:lnTo>
                <a:lnTo>
                  <a:pt x="44073" y="64751"/>
                </a:lnTo>
                <a:lnTo>
                  <a:pt x="44649" y="64785"/>
                </a:lnTo>
                <a:lnTo>
                  <a:pt x="45224" y="64842"/>
                </a:lnTo>
                <a:lnTo>
                  <a:pt x="45800" y="64932"/>
                </a:lnTo>
                <a:lnTo>
                  <a:pt x="46365" y="65045"/>
                </a:lnTo>
                <a:lnTo>
                  <a:pt x="46940" y="65192"/>
                </a:lnTo>
                <a:lnTo>
                  <a:pt x="47505" y="65350"/>
                </a:lnTo>
                <a:lnTo>
                  <a:pt x="48058" y="65553"/>
                </a:lnTo>
                <a:lnTo>
                  <a:pt x="48611" y="65767"/>
                </a:lnTo>
                <a:lnTo>
                  <a:pt x="49153" y="66016"/>
                </a:lnTo>
                <a:lnTo>
                  <a:pt x="49684" y="66298"/>
                </a:lnTo>
                <a:lnTo>
                  <a:pt x="50214" y="66603"/>
                </a:lnTo>
                <a:lnTo>
                  <a:pt x="50722" y="66930"/>
                </a:lnTo>
                <a:lnTo>
                  <a:pt x="51219" y="67291"/>
                </a:lnTo>
                <a:lnTo>
                  <a:pt x="51716" y="67675"/>
                </a:lnTo>
                <a:lnTo>
                  <a:pt x="52190" y="68081"/>
                </a:lnTo>
                <a:lnTo>
                  <a:pt x="52641" y="68522"/>
                </a:lnTo>
                <a:lnTo>
                  <a:pt x="62497" y="78377"/>
                </a:lnTo>
                <a:lnTo>
                  <a:pt x="94185" y="46690"/>
                </a:lnTo>
                <a:lnTo>
                  <a:pt x="94637" y="46261"/>
                </a:lnTo>
                <a:lnTo>
                  <a:pt x="95111" y="45843"/>
                </a:lnTo>
                <a:lnTo>
                  <a:pt x="95608" y="45459"/>
                </a:lnTo>
                <a:lnTo>
                  <a:pt x="96104" y="45109"/>
                </a:lnTo>
                <a:lnTo>
                  <a:pt x="96624" y="44771"/>
                </a:lnTo>
                <a:lnTo>
                  <a:pt x="97143" y="44477"/>
                </a:lnTo>
                <a:lnTo>
                  <a:pt x="97674" y="44195"/>
                </a:lnTo>
                <a:lnTo>
                  <a:pt x="98227" y="43946"/>
                </a:lnTo>
                <a:lnTo>
                  <a:pt x="98769" y="43721"/>
                </a:lnTo>
                <a:lnTo>
                  <a:pt x="99333" y="43529"/>
                </a:lnTo>
                <a:lnTo>
                  <a:pt x="99898" y="43359"/>
                </a:lnTo>
                <a:lnTo>
                  <a:pt x="100462" y="43224"/>
                </a:lnTo>
                <a:lnTo>
                  <a:pt x="101038" y="43111"/>
                </a:lnTo>
                <a:lnTo>
                  <a:pt x="101602" y="43021"/>
                </a:lnTo>
                <a:lnTo>
                  <a:pt x="102178" y="42964"/>
                </a:lnTo>
                <a:lnTo>
                  <a:pt x="102754" y="42930"/>
                </a:lnTo>
                <a:lnTo>
                  <a:pt x="103330" y="42930"/>
                </a:lnTo>
                <a:lnTo>
                  <a:pt x="103905" y="42953"/>
                </a:lnTo>
                <a:lnTo>
                  <a:pt x="104470" y="42998"/>
                </a:lnTo>
                <a:lnTo>
                  <a:pt x="105034" y="43077"/>
                </a:lnTo>
                <a:lnTo>
                  <a:pt x="105599" y="43179"/>
                </a:lnTo>
                <a:lnTo>
                  <a:pt x="106152" y="43314"/>
                </a:lnTo>
                <a:lnTo>
                  <a:pt x="106694" y="43472"/>
                </a:lnTo>
                <a:lnTo>
                  <a:pt x="107236" y="43653"/>
                </a:lnTo>
                <a:lnTo>
                  <a:pt x="107766" y="43867"/>
                </a:lnTo>
                <a:lnTo>
                  <a:pt x="108274" y="44116"/>
                </a:lnTo>
                <a:lnTo>
                  <a:pt x="108782" y="44387"/>
                </a:lnTo>
                <a:lnTo>
                  <a:pt x="109279" y="44680"/>
                </a:lnTo>
                <a:lnTo>
                  <a:pt x="109753" y="45008"/>
                </a:lnTo>
                <a:lnTo>
                  <a:pt x="110216" y="45358"/>
                </a:lnTo>
                <a:lnTo>
                  <a:pt x="110667" y="45741"/>
                </a:lnTo>
                <a:lnTo>
                  <a:pt x="111096" y="46148"/>
                </a:lnTo>
                <a:lnTo>
                  <a:pt x="111503" y="46577"/>
                </a:lnTo>
                <a:lnTo>
                  <a:pt x="111887" y="47017"/>
                </a:lnTo>
                <a:lnTo>
                  <a:pt x="112237" y="47491"/>
                </a:lnTo>
                <a:lnTo>
                  <a:pt x="112564" y="47965"/>
                </a:lnTo>
                <a:lnTo>
                  <a:pt x="112869" y="48462"/>
                </a:lnTo>
                <a:lnTo>
                  <a:pt x="113129" y="48959"/>
                </a:lnTo>
                <a:lnTo>
                  <a:pt x="113377" y="49478"/>
                </a:lnTo>
                <a:lnTo>
                  <a:pt x="113591" y="50008"/>
                </a:lnTo>
                <a:lnTo>
                  <a:pt x="113772" y="50539"/>
                </a:lnTo>
                <a:lnTo>
                  <a:pt x="113941" y="51092"/>
                </a:lnTo>
                <a:lnTo>
                  <a:pt x="114066" y="51645"/>
                </a:lnTo>
                <a:lnTo>
                  <a:pt x="114167" y="52198"/>
                </a:lnTo>
                <a:lnTo>
                  <a:pt x="114246" y="52763"/>
                </a:lnTo>
                <a:lnTo>
                  <a:pt x="114303" y="53339"/>
                </a:lnTo>
                <a:lnTo>
                  <a:pt x="114325" y="53914"/>
                </a:lnTo>
                <a:lnTo>
                  <a:pt x="114314" y="54479"/>
                </a:lnTo>
                <a:lnTo>
                  <a:pt x="114280" y="55054"/>
                </a:lnTo>
                <a:lnTo>
                  <a:pt x="114224" y="55630"/>
                </a:lnTo>
                <a:lnTo>
                  <a:pt x="114133" y="56206"/>
                </a:lnTo>
                <a:lnTo>
                  <a:pt x="114020" y="56782"/>
                </a:lnTo>
                <a:lnTo>
                  <a:pt x="113885" y="57346"/>
                </a:lnTo>
                <a:lnTo>
                  <a:pt x="113716" y="57910"/>
                </a:lnTo>
                <a:lnTo>
                  <a:pt x="113524" y="58464"/>
                </a:lnTo>
                <a:lnTo>
                  <a:pt x="113298" y="59017"/>
                </a:lnTo>
                <a:lnTo>
                  <a:pt x="113049" y="59559"/>
                </a:lnTo>
                <a:lnTo>
                  <a:pt x="112767" y="60100"/>
                </a:lnTo>
                <a:lnTo>
                  <a:pt x="112474" y="60620"/>
                </a:lnTo>
                <a:lnTo>
                  <a:pt x="112135" y="61139"/>
                </a:lnTo>
                <a:lnTo>
                  <a:pt x="111785" y="61636"/>
                </a:lnTo>
                <a:lnTo>
                  <a:pt x="111401" y="62121"/>
                </a:lnTo>
                <a:lnTo>
                  <a:pt x="110984" y="62595"/>
                </a:lnTo>
                <a:lnTo>
                  <a:pt x="110555" y="63058"/>
                </a:lnTo>
                <a:close/>
              </a:path>
            </a:pathLst>
          </a:custGeom>
          <a:solidFill>
            <a:srgbClr val="FFCA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075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4652" y="1028265"/>
          <a:ext cx="7807890" cy="3919512"/>
        </p:xfrm>
        <a:graphic>
          <a:graphicData uri="http://schemas.openxmlformats.org/drawingml/2006/table">
            <a:tbl>
              <a:tblPr firstRow="1" bandRow="1">
                <a:tableStyleId>{A9D7713C-027A-4796-B0F2-C1D809B0F6F4}</a:tableStyleId>
              </a:tblPr>
              <a:tblGrid>
                <a:gridCol w="199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939">
                <a:tc>
                  <a:txBody>
                    <a:bodyPr/>
                    <a:lstStyle/>
                    <a:p>
                      <a:r>
                        <a:rPr lang="nl-NL" sz="1200" b="1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/>
                        <a:t>Onderwerp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Javascript,</a:t>
                      </a:r>
                      <a:r>
                        <a:rPr lang="nl-NL" sz="1200" baseline="0" dirty="0"/>
                        <a:t> Jasmine </a:t>
                      </a:r>
                      <a:r>
                        <a:rPr lang="nl-NL" sz="1200" baseline="0" dirty="0" err="1"/>
                        <a:t>testing</a:t>
                      </a:r>
                      <a:r>
                        <a:rPr lang="nl-NL" sz="1200" baseline="0" dirty="0"/>
                        <a:t>, </a:t>
                      </a:r>
                    </a:p>
                    <a:p>
                      <a:r>
                        <a:rPr lang="nl-NL" sz="1200" baseline="0" dirty="0"/>
                        <a:t>2 </a:t>
                      </a:r>
                      <a:r>
                        <a:rPr lang="nl-NL" sz="1200" baseline="0" dirty="0" err="1"/>
                        <a:t>Reversi</a:t>
                      </a:r>
                      <a:r>
                        <a:rPr lang="nl-NL" sz="1200" baseline="0" dirty="0"/>
                        <a:t>, scope en module </a:t>
                      </a:r>
                      <a:r>
                        <a:rPr lang="nl-NL" sz="1200" baseline="0" dirty="0" err="1"/>
                        <a:t>pattern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AJAX, </a:t>
                      </a:r>
                      <a:r>
                        <a:rPr lang="nl-NL" sz="1200" dirty="0" err="1"/>
                        <a:t>callbacks</a:t>
                      </a:r>
                      <a:r>
                        <a:rPr lang="nl-NL" sz="1200" dirty="0"/>
                        <a:t>, </a:t>
                      </a:r>
                      <a:r>
                        <a:rPr lang="nl-NL" sz="1200" dirty="0" err="1"/>
                        <a:t>async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testing</a:t>
                      </a:r>
                      <a:endParaRPr lang="nl-NL" sz="1200" dirty="0"/>
                    </a:p>
                    <a:p>
                      <a:r>
                        <a:rPr lang="nl-NL" sz="1200" dirty="0"/>
                        <a:t>2 </a:t>
                      </a:r>
                      <a:r>
                        <a:rPr lang="nl-NL" sz="1200" dirty="0" err="1"/>
                        <a:t>Promises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Gulp en </a:t>
                      </a:r>
                      <a:r>
                        <a:rPr lang="nl-NL" sz="1200" dirty="0" err="1"/>
                        <a:t>buildstraat</a:t>
                      </a:r>
                      <a:endParaRPr lang="nl-NL" sz="1200" dirty="0"/>
                    </a:p>
                    <a:p>
                      <a:r>
                        <a:rPr lang="nl-NL" sz="1200" dirty="0"/>
                        <a:t>2 Werkcollege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200" dirty="0"/>
                        <a:t>1 HTML</a:t>
                      </a:r>
                      <a:r>
                        <a:rPr lang="nl-NL" sz="1200" baseline="0" dirty="0"/>
                        <a:t>5, CSS basics</a:t>
                      </a:r>
                      <a:endParaRPr lang="nl-NL" sz="1200" dirty="0"/>
                    </a:p>
                    <a:p>
                      <a:r>
                        <a:rPr lang="nl-NL" sz="1200" b="0" dirty="0"/>
                        <a:t>2 </a:t>
                      </a:r>
                      <a:r>
                        <a:rPr lang="nl-NL" sz="1200" dirty="0"/>
                        <a:t>Dynamische CSS en SASS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SPA distributie, Gulp</a:t>
                      </a:r>
                      <a:r>
                        <a:rPr lang="nl-NL" sz="1200" baseline="0" dirty="0"/>
                        <a:t> </a:t>
                      </a:r>
                      <a:r>
                        <a:rPr lang="nl-NL" sz="1200" baseline="0" dirty="0" err="1"/>
                        <a:t>minify</a:t>
                      </a:r>
                      <a:r>
                        <a:rPr lang="nl-NL" sz="1200" baseline="0" dirty="0"/>
                        <a:t> en </a:t>
                      </a:r>
                      <a:r>
                        <a:rPr lang="nl-NL" sz="1200" baseline="0" dirty="0" err="1"/>
                        <a:t>uglify</a:t>
                      </a:r>
                      <a:endParaRPr lang="nl-NL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200" baseline="0" dirty="0"/>
                        <a:t>2 </a:t>
                      </a:r>
                      <a:r>
                        <a:rPr lang="nl-NL" sz="1200" dirty="0"/>
                        <a:t>SPA templating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SPA</a:t>
                      </a:r>
                      <a:r>
                        <a:rPr lang="nl-NL" sz="1200" baseline="0" dirty="0"/>
                        <a:t> API integratie</a:t>
                      </a:r>
                    </a:p>
                    <a:p>
                      <a:r>
                        <a:rPr lang="nl-NL" sz="1200" baseline="0" dirty="0"/>
                        <a:t>2 SPA </a:t>
                      </a:r>
                      <a:r>
                        <a:rPr lang="nl-NL" sz="1200" baseline="0" dirty="0" err="1"/>
                        <a:t>lib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werkcollege</a:t>
                      </a:r>
                    </a:p>
                    <a:p>
                      <a:r>
                        <a:rPr lang="nl-NL" sz="1200" b="1" dirty="0"/>
                        <a:t>2 Oplevering</a:t>
                      </a:r>
                      <a:r>
                        <a:rPr lang="nl-NL" sz="1200" b="1" baseline="0" dirty="0"/>
                        <a:t> SPA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04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Reversi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286000" y="304691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b="1" dirty="0">
                <a:solidFill>
                  <a:srgbClr val="C00000"/>
                </a:solidFill>
              </a:rPr>
              <a:t>De huiswerkopdrachten zijn gelijk aan het werken aan de </a:t>
            </a:r>
            <a:r>
              <a:rPr lang="nl-NL" b="1" dirty="0" err="1">
                <a:solidFill>
                  <a:srgbClr val="C00000"/>
                </a:solidFill>
              </a:rPr>
              <a:t>Reversi</a:t>
            </a:r>
            <a:r>
              <a:rPr lang="nl-NL" b="1" dirty="0">
                <a:solidFill>
                  <a:srgbClr val="C00000"/>
                </a:solidFill>
              </a:rPr>
              <a:t> opdracht. Door de huiswerkopdrachten te doen bouw je stapsgewijs voor dit vak de </a:t>
            </a:r>
            <a:r>
              <a:rPr lang="nl-NL" b="1" dirty="0" err="1">
                <a:solidFill>
                  <a:srgbClr val="C00000"/>
                </a:solidFill>
              </a:rPr>
              <a:t>Reversi</a:t>
            </a:r>
            <a:r>
              <a:rPr lang="nl-NL" b="1" dirty="0">
                <a:solidFill>
                  <a:srgbClr val="C00000"/>
                </a:solidFill>
              </a:rPr>
              <a:t> opdracht op.</a:t>
            </a:r>
            <a:endParaRPr lang="nl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98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Spelregels</a:t>
            </a:r>
          </a:p>
        </p:txBody>
      </p:sp>
      <p:pic>
        <p:nvPicPr>
          <p:cNvPr id="4098" name="Picture 2" descr="Afbeeldingsresultaat voor reversi explained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31" y="1445643"/>
            <a:ext cx="35337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56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 – voorbeeld </a:t>
            </a:r>
            <a:r>
              <a:rPr lang="nl-NL" dirty="0" err="1"/>
              <a:t>architecture</a:t>
            </a: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41" y="1549152"/>
            <a:ext cx="6772275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802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Module </a:t>
            </a:r>
            <a:r>
              <a:rPr lang="nl-NL" dirty="0" err="1"/>
              <a:t>pattern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743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Anonymous </a:t>
            </a:r>
            <a:r>
              <a:rPr lang="nl-NL"/>
              <a:t>/</a:t>
            </a:r>
            <a:r>
              <a:rPr lang="nl-NL" i="0" u="none" strike="noStrike" cap="none"/>
              <a:t> self-executing function</a:t>
            </a:r>
            <a:endParaRPr i="0" u="none" strike="noStrike" cap="none"/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 err="1">
                <a:solidFill>
                  <a:schemeClr val="dk1"/>
                </a:solidFill>
              </a:rPr>
              <a:t>foo</a:t>
            </a:r>
            <a:r>
              <a:rPr lang="nl-NL" sz="1800" dirty="0">
                <a:solidFill>
                  <a:schemeClr val="dk1"/>
                </a:solidFill>
              </a:rPr>
              <a:t> 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rgbClr val="018904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rgbClr val="018904"/>
                </a:solidFill>
              </a:rPr>
              <a:t>//doe iets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 err="1">
                <a:solidFill>
                  <a:schemeClr val="dk1"/>
                </a:solidFill>
              </a:rPr>
              <a:t>foo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>
                <a:solidFill>
                  <a:srgbClr val="018904"/>
                </a:solidFill>
                <a:latin typeface="Consolas"/>
                <a:ea typeface="Consolas"/>
                <a:cs typeface="Consolas"/>
                <a:sym typeface="Consolas"/>
              </a:rPr>
              <a:t>/* 	bovenstaande code, doet hetzelfde als </a:t>
            </a:r>
            <a:endParaRPr sz="1800" dirty="0">
              <a:solidFill>
                <a:srgbClr val="0189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>
                <a:solidFill>
                  <a:srgbClr val="018904"/>
                </a:solidFill>
                <a:latin typeface="Consolas"/>
                <a:ea typeface="Consolas"/>
                <a:cs typeface="Consolas"/>
                <a:sym typeface="Consolas"/>
              </a:rPr>
              <a:t>onderstaande anonieme functie */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>
                <a:solidFill>
                  <a:srgbClr val="018904"/>
                </a:solidFill>
                <a:latin typeface="Consolas"/>
                <a:ea typeface="Consolas"/>
                <a:cs typeface="Consolas"/>
                <a:sym typeface="Consolas"/>
              </a:rPr>
              <a:t>//doe iets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})();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eatFunction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what_to_eat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0" marR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sentence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'I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am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going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' +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what_to_eat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sentence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eatFunction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'sandwich' );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418C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rgbClr val="00418C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18904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rgbClr val="018904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nl-NL" sz="1800" dirty="0">
                <a:solidFill>
                  <a:srgbClr val="018904"/>
                </a:solidFill>
              </a:rPr>
              <a:t>is hetzelfde als onderstaande anonieme functie, met parameter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what_to_eat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0" marR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sentence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'I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am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going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' +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what_to_eat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sentence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})('sandwich</a:t>
            </a:r>
            <a:r>
              <a:rPr lang="nl-NL" sz="18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800" b="0" i="0" u="none" strike="noStrike" cap="none" dirty="0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Anonymous / self-executing function</a:t>
            </a:r>
            <a:endParaRPr i="0" u="none" strike="noStrike" cap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4800" i="0" u="none" strike="noStrike" cap="none" dirty="0">
                <a:solidFill>
                  <a:srgbClr val="000000"/>
                </a:solidFill>
              </a:rPr>
              <a:t>“</a:t>
            </a:r>
            <a:r>
              <a:rPr lang="nl-NL" sz="4800" i="0" u="none" strike="noStrike" cap="none" dirty="0" err="1">
                <a:solidFill>
                  <a:srgbClr val="000000"/>
                </a:solidFill>
              </a:rPr>
              <a:t>Any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 </a:t>
            </a:r>
            <a:r>
              <a:rPr lang="nl-NL" sz="4800" i="0" u="none" strike="noStrike" cap="none" dirty="0" err="1">
                <a:solidFill>
                  <a:srgbClr val="000000"/>
                </a:solidFill>
              </a:rPr>
              <a:t>application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 </a:t>
            </a:r>
            <a:r>
              <a:rPr lang="nl-NL" sz="4800" i="0" u="none" strike="noStrike" cap="none" dirty="0" err="1">
                <a:solidFill>
                  <a:srgbClr val="000000"/>
                </a:solidFill>
              </a:rPr>
              <a:t>that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 </a:t>
            </a:r>
            <a:r>
              <a:rPr lang="nl-NL" sz="4800" i="1" u="none" strike="noStrike" cap="none" dirty="0" err="1">
                <a:solidFill>
                  <a:srgbClr val="000000"/>
                </a:solidFill>
              </a:rPr>
              <a:t>can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 </a:t>
            </a:r>
            <a:r>
              <a:rPr lang="nl-NL" sz="4800" i="0" u="none" strike="noStrike" cap="none" dirty="0" err="1">
                <a:solidFill>
                  <a:srgbClr val="000000"/>
                </a:solidFill>
              </a:rPr>
              <a:t>be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 </a:t>
            </a:r>
            <a:r>
              <a:rPr lang="nl-NL" sz="4800" i="0" u="none" strike="noStrike" cap="none" dirty="0" err="1">
                <a:solidFill>
                  <a:srgbClr val="000000"/>
                </a:solidFill>
              </a:rPr>
              <a:t>written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 in </a:t>
            </a:r>
            <a:r>
              <a:rPr lang="nl-NL" sz="4800" i="0" u="none" strike="noStrike" cap="none" dirty="0" err="1">
                <a:solidFill>
                  <a:srgbClr val="000000"/>
                </a:solidFill>
              </a:rPr>
              <a:t>JavaScript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, </a:t>
            </a:r>
            <a:r>
              <a:rPr lang="nl-NL" sz="4800" i="1" u="none" strike="noStrike" cap="none" dirty="0" err="1">
                <a:solidFill>
                  <a:srgbClr val="000000"/>
                </a:solidFill>
              </a:rPr>
              <a:t>will</a:t>
            </a:r>
            <a:r>
              <a:rPr lang="nl-NL" sz="4800" i="1" u="none" strike="noStrike" cap="none" dirty="0">
                <a:solidFill>
                  <a:srgbClr val="000000"/>
                </a:solidFill>
              </a:rPr>
              <a:t> </a:t>
            </a:r>
            <a:r>
              <a:rPr lang="nl-NL" sz="4800" i="0" u="none" strike="noStrike" cap="none" dirty="0" err="1">
                <a:solidFill>
                  <a:srgbClr val="000000"/>
                </a:solidFill>
              </a:rPr>
              <a:t>eventually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 </a:t>
            </a:r>
            <a:r>
              <a:rPr lang="nl-NL" sz="4800" i="0" u="none" strike="noStrike" cap="none" dirty="0" err="1">
                <a:solidFill>
                  <a:srgbClr val="000000"/>
                </a:solidFill>
              </a:rPr>
              <a:t>be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 </a:t>
            </a:r>
            <a:r>
              <a:rPr lang="nl-NL" sz="4800" i="0" u="none" strike="noStrike" cap="none" dirty="0" err="1">
                <a:solidFill>
                  <a:srgbClr val="000000"/>
                </a:solidFill>
              </a:rPr>
              <a:t>written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 in </a:t>
            </a:r>
            <a:r>
              <a:rPr lang="nl-NL" sz="4800" i="0" u="none" strike="noStrike" cap="none" dirty="0" err="1">
                <a:solidFill>
                  <a:srgbClr val="000000"/>
                </a:solidFill>
              </a:rPr>
              <a:t>JavaScript</a:t>
            </a:r>
            <a:r>
              <a:rPr lang="nl-NL" sz="4800" i="0" u="none" strike="noStrike" cap="none" dirty="0">
                <a:solidFill>
                  <a:srgbClr val="000000"/>
                </a:solidFill>
              </a:rPr>
              <a:t>.” </a:t>
            </a:r>
            <a:endParaRPr sz="4800" dirty="0">
              <a:solidFill>
                <a:srgbClr val="000000"/>
              </a:solidFill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 i="0" u="none" strike="noStrike" cap="none" dirty="0">
              <a:solidFill>
                <a:srgbClr val="000000"/>
              </a:solidFill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00418C"/>
              </a:buClr>
              <a:buSzPts val="2400"/>
              <a:buFont typeface="Arial"/>
              <a:buNone/>
            </a:pPr>
            <a:r>
              <a:rPr lang="nl-NL" sz="2400" i="0" u="none" strike="noStrike" cap="none" dirty="0">
                <a:solidFill>
                  <a:srgbClr val="000000"/>
                </a:solidFill>
              </a:rPr>
              <a:t>(</a:t>
            </a:r>
            <a:r>
              <a:rPr lang="nl-NL" sz="2400" i="0" u="sng" strike="noStrike" cap="none" dirty="0">
                <a:solidFill>
                  <a:srgbClr val="000000"/>
                </a:solidFill>
                <a:hlinkClick r:id="rId3"/>
              </a:rPr>
              <a:t>Jeff </a:t>
            </a:r>
            <a:r>
              <a:rPr lang="nl-NL" sz="2400" i="0" u="sng" strike="noStrike" cap="none" dirty="0" err="1">
                <a:solidFill>
                  <a:srgbClr val="000000"/>
                </a:solidFill>
                <a:hlinkClick r:id="rId3"/>
              </a:rPr>
              <a:t>Atwood</a:t>
            </a:r>
            <a:r>
              <a:rPr lang="nl-NL" sz="2400" i="0" u="sng" strike="noStrike" cap="none" dirty="0">
                <a:solidFill>
                  <a:srgbClr val="000000"/>
                </a:solidFill>
                <a:hlinkClick r:id="rId3"/>
              </a:rPr>
              <a:t>, 2007</a:t>
            </a:r>
            <a:r>
              <a:rPr lang="nl-NL" sz="2400" i="0" u="none" strike="noStrike" cap="none" dirty="0">
                <a:solidFill>
                  <a:srgbClr val="000000"/>
                </a:solidFill>
              </a:rPr>
              <a:t>)</a:t>
            </a:r>
            <a:endParaRPr sz="24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prison = (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prisoner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'Josh Powell';		</a:t>
            </a:r>
            <a:r>
              <a:rPr lang="nl-NL" sz="18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nl-NL" sz="1800" dirty="0">
                <a:solidFill>
                  <a:srgbClr val="00B050"/>
                </a:solidFill>
              </a:rPr>
              <a:t>private variabele</a:t>
            </a:r>
            <a:endParaRPr sz="1800" dirty="0">
              <a:solidFill>
                <a:srgbClr val="00B050"/>
              </a:solidFill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rgbClr val="00B050"/>
                </a:solidFill>
              </a:rPr>
              <a:t>//</a:t>
            </a:r>
            <a:r>
              <a:rPr lang="nl-NL" sz="1800" dirty="0" err="1">
                <a:solidFill>
                  <a:srgbClr val="00B050"/>
                </a:solidFill>
              </a:rPr>
              <a:t>the</a:t>
            </a:r>
            <a:r>
              <a:rPr lang="nl-NL" sz="1800" dirty="0">
                <a:solidFill>
                  <a:srgbClr val="00B050"/>
                </a:solidFill>
              </a:rPr>
              <a:t> (public) API</a:t>
            </a:r>
            <a:endParaRPr sz="1800" dirty="0">
              <a:solidFill>
                <a:srgbClr val="00B050"/>
              </a:solidFill>
            </a:endParaRPr>
          </a:p>
          <a:p>
            <a:pPr marL="0" marR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{</a:t>
            </a:r>
            <a:endParaRPr dirty="0"/>
          </a:p>
          <a:p>
            <a:pPr marL="457200" marR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prisoner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1800" dirty="0">
              <a:solidFill>
                <a:srgbClr val="00B050"/>
              </a:solidFill>
            </a:endParaRPr>
          </a:p>
          <a:p>
            <a:pPr marL="914400" marR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prisoner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})();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418C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nl-NL" sz="1800" b="0" i="0" u="none" strike="noStrike" cap="none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outputs</a:t>
            </a:r>
            <a:r>
              <a:rPr lang="nl-NL" sz="18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'Josh Powell'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prison.prisoner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);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Accessing private variables (1)</a:t>
            </a:r>
            <a:endParaRPr i="0" u="none" strike="noStrike" cap="none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prison = (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var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prisoner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'Josh Powell';		</a:t>
            </a:r>
            <a:r>
              <a:rPr lang="nl-NL" sz="1800" b="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nl-NL" sz="1800" dirty="0">
                <a:solidFill>
                  <a:srgbClr val="00B050"/>
                </a:solidFill>
              </a:rPr>
              <a:t>private variabele</a:t>
            </a:r>
            <a:endParaRPr sz="1800" dirty="0">
              <a:solidFill>
                <a:srgbClr val="00B050"/>
              </a:solidFill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rgbClr val="00B050"/>
                </a:solidFill>
              </a:rPr>
              <a:t>//</a:t>
            </a:r>
            <a:r>
              <a:rPr lang="nl-NL" sz="1800" dirty="0" err="1">
                <a:solidFill>
                  <a:srgbClr val="00B050"/>
                </a:solidFill>
              </a:rPr>
              <a:t>the</a:t>
            </a:r>
            <a:r>
              <a:rPr lang="nl-NL" sz="1800" dirty="0">
                <a:solidFill>
                  <a:srgbClr val="00B050"/>
                </a:solidFill>
              </a:rPr>
              <a:t> (public) API</a:t>
            </a:r>
            <a:endParaRPr sz="1800" dirty="0">
              <a:solidFill>
                <a:srgbClr val="00B050"/>
              </a:solidFill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{</a:t>
            </a:r>
            <a:endParaRPr dirty="0"/>
          </a:p>
          <a:p>
            <a:pPr marL="45720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prisoner</a:t>
            </a: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nl-NL" sz="1800" dirty="0">
                <a:solidFill>
                  <a:schemeClr val="dk1"/>
                </a:solidFill>
              </a:rPr>
              <a:t> </a:t>
            </a:r>
            <a:r>
              <a:rPr lang="nl-NL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prisoner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})();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418C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nl-NL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nl-NL" sz="1800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outputs</a:t>
            </a:r>
            <a:r>
              <a:rPr lang="nl-NL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nl-NL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800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same</a:t>
            </a:r>
            <a:r>
              <a:rPr lang="nl-NL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'Josh Powell'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prison.prisoner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);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nl-NL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800" dirty="0">
                <a:solidFill>
                  <a:srgbClr val="00B050"/>
                </a:solidFill>
              </a:rPr>
              <a:t>// </a:t>
            </a:r>
            <a:r>
              <a:rPr lang="nl-NL" sz="1800" u="sng" dirty="0">
                <a:solidFill>
                  <a:srgbClr val="00B050"/>
                </a:solidFill>
                <a:hlinkClick r:id="rId3"/>
              </a:rPr>
              <a:t>https://codepen.io/ekkebus/pen/eVZXpv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7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Accessing private variables (</a:t>
            </a:r>
            <a:r>
              <a:rPr lang="nl-NL"/>
              <a:t>2</a:t>
            </a:r>
            <a:r>
              <a:rPr lang="nl-NL" i="0" u="none" strike="noStrike" cap="none"/>
              <a:t>)</a:t>
            </a:r>
            <a:endParaRPr i="0" u="none" strike="noStrike" cap="none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9"/>
          <p:cNvGrpSpPr/>
          <p:nvPr/>
        </p:nvGrpSpPr>
        <p:grpSpPr>
          <a:xfrm>
            <a:off x="4572000" y="669964"/>
            <a:ext cx="4608600" cy="3953090"/>
            <a:chOff x="4572000" y="1038852"/>
            <a:chExt cx="4608600" cy="5270798"/>
          </a:xfrm>
        </p:grpSpPr>
        <p:sp>
          <p:nvSpPr>
            <p:cNvPr id="284" name="Google Shape;284;p39"/>
            <p:cNvSpPr txBox="1"/>
            <p:nvPr/>
          </p:nvSpPr>
          <p:spPr>
            <a:xfrm>
              <a:off x="4572000" y="1038852"/>
              <a:ext cx="4608600" cy="49577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80"/>
                </a:buClr>
                <a:buSzPts val="1100"/>
                <a:buFont typeface="Arial"/>
                <a:buNone/>
              </a:pP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nl-NL" sz="1100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nl-NL" sz="1100" i="1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WeatherWidget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nl-NL" sz="1100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nl-NL" sz="1100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b="1" dirty="0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id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'#'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+ </a:t>
              </a:r>
              <a:r>
                <a:rPr lang="nl-NL" sz="1100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nl-NL" sz="1100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b="1" dirty="0" err="1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isInit</a:t>
              </a:r>
              <a:r>
                <a:rPr lang="nl-NL" sz="1100" b="1" dirty="0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nl-NL" sz="1100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dirty="0" err="1">
                  <a:solidFill>
                    <a:srgbClr val="7A7A43"/>
                  </a:solidFill>
                  <a:latin typeface="Consolas"/>
                  <a:ea typeface="Consolas"/>
                  <a:cs typeface="Consolas"/>
                  <a:sym typeface="Consolas"/>
                </a:rPr>
                <a:t>show</a:t>
              </a:r>
              <a:r>
                <a:rPr lang="nl-NL" sz="1100" dirty="0">
                  <a:solidFill>
                    <a:srgbClr val="7A7A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nl-NL" sz="1100" i="1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show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nl-NL" sz="1100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dirty="0" err="1">
                  <a:solidFill>
                    <a:srgbClr val="7A7A43"/>
                  </a:solidFill>
                  <a:latin typeface="Consolas"/>
                  <a:ea typeface="Consolas"/>
                  <a:cs typeface="Consolas"/>
                  <a:sym typeface="Consolas"/>
                </a:rPr>
                <a:t>hide</a:t>
              </a:r>
              <a:r>
                <a:rPr lang="nl-NL" sz="1100" dirty="0">
                  <a:solidFill>
                    <a:srgbClr val="7A7A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nl-NL" sz="1100" i="1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hide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nl-NL" sz="1100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dirty="0" err="1">
                  <a:solidFill>
                    <a:srgbClr val="7A7A43"/>
                  </a:solidFill>
                  <a:latin typeface="Consolas"/>
                  <a:ea typeface="Consolas"/>
                  <a:cs typeface="Consolas"/>
                  <a:sym typeface="Consolas"/>
                </a:rPr>
                <a:t>init</a:t>
              </a:r>
              <a:r>
                <a:rPr lang="nl-NL" sz="1100" dirty="0">
                  <a:solidFill>
                    <a:srgbClr val="7A7A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nl-NL" sz="1100" i="1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init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nl-NL" sz="1100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nl-NL" sz="1100" i="1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init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nl-NL" sz="1100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b="1" dirty="0" err="1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isInit</a:t>
              </a:r>
              <a:r>
                <a:rPr lang="nl-NL" sz="1100" b="1" dirty="0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    $(</a:t>
              </a:r>
              <a:r>
                <a:rPr lang="nl-NL" sz="1100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b="1" dirty="0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).</a:t>
              </a:r>
              <a:r>
                <a:rPr lang="nl-NL" sz="1100" dirty="0">
                  <a:solidFill>
                    <a:srgbClr val="7A7A43"/>
                  </a:solidFill>
                  <a:latin typeface="Consolas"/>
                  <a:ea typeface="Consolas"/>
                  <a:cs typeface="Consolas"/>
                  <a:sym typeface="Consolas"/>
                </a:rPr>
                <a:t>append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($(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'&lt;</a:t>
              </a:r>
              <a:r>
                <a:rPr lang="nl-NL" sz="1100" b="1" dirty="0" err="1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img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&gt;'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{</a:t>
              </a:r>
              <a:r>
                <a:rPr lang="nl-NL" sz="1100" b="1" dirty="0" err="1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nl-NL" sz="1100" b="1" dirty="0" err="1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weather_icon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nl-NL" sz="1100" b="1" dirty="0" err="1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src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'weather_icon.png'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</a:t>
              </a:r>
              <a:r>
                <a:rPr lang="nl-NL" sz="1100" b="1" dirty="0" err="1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width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'60px'</a:t>
              </a:r>
              <a:b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}));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    $(</a:t>
              </a:r>
              <a:r>
                <a:rPr lang="nl-NL" sz="1100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b="1" dirty="0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).on(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'click'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nl-NL" sz="1100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(e) {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</a:t>
              </a:r>
              <a:r>
                <a:rPr lang="nl-NL" sz="1100" b="1" dirty="0">
                  <a:solidFill>
                    <a:srgbClr val="660E7A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dirty="0">
                  <a:solidFill>
                    <a:srgbClr val="7A7A43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nl-NL" sz="1100" b="1" dirty="0" err="1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showing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 widget...'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</a:t>
              </a:r>
              <a:r>
                <a:rPr lang="nl-NL" sz="1100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e.</a:t>
              </a:r>
              <a:r>
                <a:rPr lang="nl-NL" sz="1100" dirty="0" err="1">
                  <a:solidFill>
                    <a:srgbClr val="7A7A43"/>
                  </a:solidFill>
                  <a:latin typeface="Consolas"/>
                  <a:ea typeface="Consolas"/>
                  <a:cs typeface="Consolas"/>
                  <a:sym typeface="Consolas"/>
                </a:rPr>
                <a:t>stopPropagation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nl-NL" sz="1100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i="1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show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    });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};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...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$(</a:t>
              </a:r>
              <a:r>
                <a:rPr lang="nl-NL" sz="1100" b="1" dirty="0" err="1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nl-NL" sz="1100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nl-NL" sz="1100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lang="nl-NL" sz="1100" dirty="0" err="1">
                  <a:solidFill>
                    <a:srgbClr val="458383"/>
                  </a:solidFill>
                  <a:latin typeface="Consolas"/>
                  <a:ea typeface="Consolas"/>
                  <a:cs typeface="Consolas"/>
                  <a:sym typeface="Consolas"/>
                </a:rPr>
                <a:t>weatherWidget</a:t>
              </a:r>
              <a:r>
                <a:rPr lang="nl-NL" sz="1100" dirty="0">
                  <a:solidFill>
                    <a:srgbClr val="45838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nl-NL" sz="1100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new </a:t>
              </a:r>
              <a:r>
                <a:rPr lang="nl-NL" sz="1100" i="1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WeatherWidget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nl-NL" sz="1100" b="1" dirty="0" err="1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weather</a:t>
              </a:r>
              <a:r>
                <a:rPr lang="nl-NL" sz="1100" b="1" dirty="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nl-NL" sz="1100" dirty="0" err="1">
                  <a:solidFill>
                    <a:srgbClr val="458383"/>
                  </a:solidFill>
                  <a:latin typeface="Consolas"/>
                  <a:ea typeface="Consolas"/>
                  <a:cs typeface="Consolas"/>
                  <a:sym typeface="Consolas"/>
                </a:rPr>
                <a:t>weatherWidget</a:t>
              </a:r>
              <a:r>
                <a:rPr lang="nl-NL" sz="1100" dirty="0" err="1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nl-NL" sz="1100" dirty="0" err="1">
                  <a:solidFill>
                    <a:srgbClr val="7A7A43"/>
                  </a:solidFill>
                  <a:latin typeface="Consolas"/>
                  <a:ea typeface="Consolas"/>
                  <a:cs typeface="Consolas"/>
                  <a:sym typeface="Consolas"/>
                </a:rPr>
                <a:t>init</a:t>
              </a: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b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nl-NL" sz="1100" dirty="0">
                  <a:solidFill>
                    <a:srgbClr val="00418C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dirty="0"/>
            </a:p>
          </p:txBody>
        </p:sp>
        <p:sp>
          <p:nvSpPr>
            <p:cNvPr id="285" name="Google Shape;285;p39"/>
            <p:cNvSpPr txBox="1"/>
            <p:nvPr/>
          </p:nvSpPr>
          <p:spPr>
            <a:xfrm>
              <a:off x="5724154" y="5940350"/>
              <a:ext cx="2304300" cy="369300"/>
            </a:xfrm>
            <a:prstGeom prst="rect">
              <a:avLst/>
            </a:prstGeom>
            <a:solidFill>
              <a:srgbClr val="FFCA0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organised</a:t>
              </a:r>
              <a:endPara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1100"/>
              <a:buFont typeface="Arial"/>
              <a:buNone/>
            </a:pP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lang="nl-NL" sz="1100" b="1" i="0" u="none" strike="noStrike" cap="none" dirty="0" err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1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$(</a:t>
            </a:r>
            <a:r>
              <a:rPr lang="nl-NL" sz="1100" b="1" i="0" u="none" strike="noStrike" cap="none" dirty="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).on(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'click'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100" b="1" i="0" u="none" strike="noStrike" cap="none" dirty="0" err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1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NL" sz="1100" b="1" i="0" u="none" strike="noStrike" cap="none" dirty="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NL" sz="1100" b="0" i="0" u="none" strike="noStrike" cap="none" dirty="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nl-NL" sz="1100" b="1" i="0" u="none" strike="noStrike" cap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hiding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widget...'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        $(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'#</a:t>
            </a:r>
            <a:r>
              <a:rPr lang="nl-NL" sz="1100" b="1" i="0" u="none" strike="noStrike" cap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weather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-forecast'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nl-NL" sz="1100" b="0" i="0" u="none" strike="noStrike" cap="none" dirty="0" err="1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hide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$(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'#</a:t>
            </a:r>
            <a:r>
              <a:rPr lang="nl-NL" sz="1100" b="1" i="0" u="none" strike="noStrike" cap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weather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nl-NL" sz="1100" b="0" i="0" u="none" strike="noStrike" cap="none" dirty="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($(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'&lt;</a:t>
            </a:r>
            <a:r>
              <a:rPr lang="nl-NL" sz="1100" b="1" i="0" u="none" strike="noStrike" cap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NL" sz="1100" b="1" i="0" u="none" strike="noStrike" cap="none" dirty="0" err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nl-NL" sz="1100" b="1" i="0" u="none" strike="noStrike" cap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weather_icon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NL" sz="1100" b="1" i="0" u="none" strike="noStrike" cap="none" dirty="0" err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'weather_icon.png'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NL" sz="1100" b="1" i="0" u="none" strike="noStrike" cap="none" dirty="0" err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'60px'</a:t>
            </a:r>
            <a:b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}));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$(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'#</a:t>
            </a:r>
            <a:r>
              <a:rPr lang="nl-NL" sz="1100" b="1" i="0" u="none" strike="noStrike" cap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weather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).on(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'click'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NL" sz="1100" b="1" i="0" u="none" strike="noStrike" cap="none" dirty="0" err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11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(e) {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NL" sz="1100" b="1" i="0" u="none" strike="noStrike" cap="none" dirty="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NL" sz="1100" b="0" i="0" u="none" strike="noStrike" cap="none" dirty="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nl-NL" sz="1100" b="1" i="0" u="none" strike="noStrike" cap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showing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widget...'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nl-NL" sz="1100" b="0" i="0" u="none" strike="noStrike" cap="none" dirty="0" err="1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e.</a:t>
            </a:r>
            <a:r>
              <a:rPr lang="nl-NL" sz="1100" b="0" i="0" u="none" strike="noStrike" cap="none" dirty="0" err="1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stopPropagation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    $(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'#</a:t>
            </a:r>
            <a:r>
              <a:rPr lang="nl-NL" sz="1100" b="1" i="0" u="none" strike="noStrike" cap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weather</a:t>
            </a:r>
            <a:r>
              <a:rPr lang="nl-NL" sz="1100" b="1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-forecast'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nl-NL" sz="1100" b="0" i="0" u="none" strike="noStrike" cap="none" dirty="0" err="1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fadeIn</a:t>
            </a: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NL" sz="11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sz="3500" i="0" u="none" strike="noStrike" cap="none"/>
              <a:t>Organizing with OO</a:t>
            </a:r>
            <a:endParaRPr sz="3500" i="0" u="none" strike="noStrike" cap="none"/>
          </a:p>
        </p:txBody>
      </p:sp>
      <p:sp>
        <p:nvSpPr>
          <p:cNvPr id="281" name="Google Shape;281;p39"/>
          <p:cNvSpPr txBox="1"/>
          <p:nvPr/>
        </p:nvSpPr>
        <p:spPr>
          <a:xfrm>
            <a:off x="5292080" y="1499728"/>
            <a:ext cx="3240300" cy="30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endParaRPr sz="2000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899592" y="4455300"/>
            <a:ext cx="2304300" cy="276900"/>
          </a:xfrm>
          <a:prstGeom prst="rect">
            <a:avLst/>
          </a:prstGeom>
          <a:solidFill>
            <a:srgbClr val="FFCA0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unorganised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body" idx="1"/>
          </p:nvPr>
        </p:nvSpPr>
        <p:spPr>
          <a:xfrm>
            <a:off x="526675" y="1026075"/>
            <a:ext cx="82932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Arial"/>
              <a:buNone/>
            </a:pPr>
            <a:r>
              <a:rPr lang="nl-NL" dirty="0">
                <a:solidFill>
                  <a:srgbClr val="00B050"/>
                </a:solidFill>
              </a:rPr>
              <a:t>/*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Arial"/>
              <a:buNone/>
            </a:pPr>
            <a:r>
              <a:rPr lang="nl-NL" dirty="0">
                <a:solidFill>
                  <a:srgbClr val="00B050"/>
                </a:solidFill>
              </a:rPr>
              <a:t>Het module </a:t>
            </a:r>
            <a:r>
              <a:rPr lang="nl-NL" dirty="0" err="1">
                <a:solidFill>
                  <a:srgbClr val="00B050"/>
                </a:solidFill>
              </a:rPr>
              <a:t>pattern</a:t>
            </a:r>
            <a:r>
              <a:rPr lang="nl-NL" dirty="0">
                <a:solidFill>
                  <a:srgbClr val="00B050"/>
                </a:solidFill>
              </a:rPr>
              <a:t> lost een aantal beperkingen op van de object </a:t>
            </a:r>
            <a:r>
              <a:rPr lang="nl-NL" dirty="0" err="1">
                <a:solidFill>
                  <a:srgbClr val="00B050"/>
                </a:solidFill>
              </a:rPr>
              <a:t>literal</a:t>
            </a:r>
            <a:r>
              <a:rPr lang="nl-NL" dirty="0">
                <a:solidFill>
                  <a:srgbClr val="00B050"/>
                </a:solidFill>
              </a:rPr>
              <a:t>, het geeft privacy aan de variabele en controle over welke methodes via de API publiek beschikbaar zijn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Arial"/>
              <a:buNone/>
            </a:pPr>
            <a:r>
              <a:rPr lang="nl-NL" dirty="0">
                <a:solidFill>
                  <a:srgbClr val="00B050"/>
                </a:solidFill>
              </a:rPr>
              <a:t>*/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Arial"/>
              <a:buNone/>
            </a:pPr>
            <a:endParaRPr b="1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Arial"/>
              <a:buNone/>
            </a:pPr>
            <a:r>
              <a:rPr lang="nl-NL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nl-NL" sz="20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2000" b="1" i="1" u="none" strike="noStrike" cap="none" dirty="0" err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weather_widget</a:t>
            </a:r>
            <a:r>
              <a:rPr lang="nl-NL" sz="2000" b="1" i="1" u="none" strike="noStrike" cap="none" dirty="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20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nl-NL" sz="2000" b="1" i="0" u="none" strike="noStrike" cap="none" dirty="0" err="1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nl-NL" sz="20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NL" sz="20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($) {</a:t>
            </a:r>
            <a:endParaRPr sz="2000" b="0" i="0" u="none" strike="noStrike" cap="none" dirty="0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dirty="0">
                <a:solidFill>
                  <a:srgbClr val="00B050"/>
                </a:solidFill>
              </a:rPr>
              <a:t>//private variables </a:t>
            </a:r>
            <a:r>
              <a:rPr lang="nl-NL" sz="2000" dirty="0" err="1">
                <a:solidFill>
                  <a:srgbClr val="00B050"/>
                </a:solidFill>
              </a:rPr>
              <a:t>and</a:t>
            </a:r>
            <a:r>
              <a:rPr lang="nl-NL" sz="2000" dirty="0">
                <a:solidFill>
                  <a:srgbClr val="00B050"/>
                </a:solidFill>
              </a:rPr>
              <a:t> </a:t>
            </a:r>
            <a:r>
              <a:rPr lang="nl-NL" sz="2000" dirty="0" err="1">
                <a:solidFill>
                  <a:srgbClr val="00B050"/>
                </a:solidFill>
              </a:rPr>
              <a:t>functions</a:t>
            </a:r>
            <a:endParaRPr sz="2000" dirty="0">
              <a:solidFill>
                <a:srgbClr val="00B050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Arial"/>
              <a:buNone/>
            </a:pPr>
            <a:r>
              <a:rPr lang="nl-NL" sz="2000" dirty="0">
                <a:solidFill>
                  <a:srgbClr val="05208C"/>
                </a:solidFill>
              </a:rPr>
              <a:t>…</a:t>
            </a:r>
            <a:endParaRPr sz="2000" dirty="0">
              <a:solidFill>
                <a:srgbClr val="05208C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dirty="0">
                <a:solidFill>
                  <a:srgbClr val="00B050"/>
                </a:solidFill>
              </a:rPr>
              <a:t>//public API</a:t>
            </a:r>
            <a:endParaRPr sz="2000" dirty="0">
              <a:solidFill>
                <a:srgbClr val="00B050"/>
              </a:solidFill>
            </a:endParaRPr>
          </a:p>
          <a:p>
            <a:pPr marL="45720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Arial"/>
              <a:buNone/>
            </a:pPr>
            <a:r>
              <a:rPr lang="nl-NL" sz="2000" b="1" i="0" u="none" strike="noStrike" cap="non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nl-NL" sz="20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nl-NL" sz="2000" b="0" i="0" u="none" strike="noStrike" cap="none" dirty="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r>
              <a:rPr lang="nl-NL" sz="20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nl-NL" sz="2000" b="0" i="0" u="none" strike="noStrike" cap="none" dirty="0">
                <a:solidFill>
                  <a:srgbClr val="458383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nl-NL" sz="20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 b="0" i="0" u="none" strike="noStrike" cap="none" dirty="0">
              <a:solidFill>
                <a:srgbClr val="0041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}(</a:t>
            </a:r>
            <a:r>
              <a:rPr lang="nl-NL" sz="2000" b="1" i="0" u="none" strike="noStrike" cap="none" dirty="0" err="1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r>
              <a:rPr lang="nl-NL" sz="2000" b="0" i="0" u="none" strike="noStrike" cap="none" dirty="0">
                <a:solidFill>
                  <a:srgbClr val="00418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dirty="0"/>
          </a:p>
        </p:txBody>
      </p:sp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 i="0" u="none" strike="noStrike" cap="none"/>
              <a:t>Module pattern</a:t>
            </a:r>
            <a:endParaRPr i="0" u="none" strike="noStrike" cap="none"/>
          </a:p>
        </p:txBody>
      </p:sp>
      <p:sp>
        <p:nvSpPr>
          <p:cNvPr id="293" name="Google Shape;293;p40"/>
          <p:cNvSpPr/>
          <p:nvPr/>
        </p:nvSpPr>
        <p:spPr>
          <a:xfrm>
            <a:off x="7404021" y="3348958"/>
            <a:ext cx="1339639" cy="1004902"/>
          </a:xfrm>
          <a:custGeom>
            <a:avLst/>
            <a:gdLst/>
            <a:ahLst/>
            <a:cxnLst/>
            <a:rect l="l" t="t" r="r" b="b"/>
            <a:pathLst>
              <a:path w="145179" h="145217" extrusionOk="0">
                <a:moveTo>
                  <a:pt x="143045" y="45990"/>
                </a:moveTo>
                <a:lnTo>
                  <a:pt x="75287" y="813"/>
                </a:lnTo>
                <a:lnTo>
                  <a:pt x="74971" y="621"/>
                </a:lnTo>
                <a:lnTo>
                  <a:pt x="74655" y="452"/>
                </a:lnTo>
                <a:lnTo>
                  <a:pt x="74328" y="316"/>
                </a:lnTo>
                <a:lnTo>
                  <a:pt x="73989" y="203"/>
                </a:lnTo>
                <a:lnTo>
                  <a:pt x="73639" y="113"/>
                </a:lnTo>
                <a:lnTo>
                  <a:pt x="73301" y="45"/>
                </a:lnTo>
                <a:lnTo>
                  <a:pt x="72951" y="11"/>
                </a:lnTo>
                <a:lnTo>
                  <a:pt x="72601" y="0"/>
                </a:lnTo>
                <a:lnTo>
                  <a:pt x="72251" y="11"/>
                </a:lnTo>
                <a:lnTo>
                  <a:pt x="71901" y="45"/>
                </a:lnTo>
                <a:lnTo>
                  <a:pt x="71551" y="113"/>
                </a:lnTo>
                <a:lnTo>
                  <a:pt x="71212" y="203"/>
                </a:lnTo>
                <a:lnTo>
                  <a:pt x="70873" y="316"/>
                </a:lnTo>
                <a:lnTo>
                  <a:pt x="70546" y="452"/>
                </a:lnTo>
                <a:lnTo>
                  <a:pt x="70230" y="621"/>
                </a:lnTo>
                <a:lnTo>
                  <a:pt x="69925" y="813"/>
                </a:lnTo>
                <a:lnTo>
                  <a:pt x="2145" y="45990"/>
                </a:lnTo>
                <a:lnTo>
                  <a:pt x="1897" y="46159"/>
                </a:lnTo>
                <a:lnTo>
                  <a:pt x="1671" y="46351"/>
                </a:lnTo>
                <a:lnTo>
                  <a:pt x="1445" y="46554"/>
                </a:lnTo>
                <a:lnTo>
                  <a:pt x="1242" y="46769"/>
                </a:lnTo>
                <a:lnTo>
                  <a:pt x="1050" y="46994"/>
                </a:lnTo>
                <a:lnTo>
                  <a:pt x="869" y="47220"/>
                </a:lnTo>
                <a:lnTo>
                  <a:pt x="711" y="47469"/>
                </a:lnTo>
                <a:lnTo>
                  <a:pt x="565" y="47728"/>
                </a:lnTo>
                <a:lnTo>
                  <a:pt x="440" y="47999"/>
                </a:lnTo>
                <a:lnTo>
                  <a:pt x="328" y="48270"/>
                </a:lnTo>
                <a:lnTo>
                  <a:pt x="226" y="48541"/>
                </a:lnTo>
                <a:lnTo>
                  <a:pt x="147" y="48835"/>
                </a:lnTo>
                <a:lnTo>
                  <a:pt x="79" y="49117"/>
                </a:lnTo>
                <a:lnTo>
                  <a:pt x="34" y="49422"/>
                </a:lnTo>
                <a:lnTo>
                  <a:pt x="11" y="49715"/>
                </a:lnTo>
                <a:lnTo>
                  <a:pt x="0" y="50020"/>
                </a:lnTo>
                <a:lnTo>
                  <a:pt x="0" y="95197"/>
                </a:lnTo>
                <a:lnTo>
                  <a:pt x="11" y="95490"/>
                </a:lnTo>
                <a:lnTo>
                  <a:pt x="34" y="95795"/>
                </a:lnTo>
                <a:lnTo>
                  <a:pt x="79" y="96089"/>
                </a:lnTo>
                <a:lnTo>
                  <a:pt x="147" y="96382"/>
                </a:lnTo>
                <a:lnTo>
                  <a:pt x="226" y="96664"/>
                </a:lnTo>
                <a:lnTo>
                  <a:pt x="328" y="96935"/>
                </a:lnTo>
                <a:lnTo>
                  <a:pt x="440" y="97217"/>
                </a:lnTo>
                <a:lnTo>
                  <a:pt x="576" y="97477"/>
                </a:lnTo>
                <a:lnTo>
                  <a:pt x="723" y="97737"/>
                </a:lnTo>
                <a:lnTo>
                  <a:pt x="881" y="97974"/>
                </a:lnTo>
                <a:lnTo>
                  <a:pt x="1061" y="98211"/>
                </a:lnTo>
                <a:lnTo>
                  <a:pt x="1242" y="98437"/>
                </a:lnTo>
                <a:lnTo>
                  <a:pt x="1456" y="98651"/>
                </a:lnTo>
                <a:lnTo>
                  <a:pt x="1671" y="98854"/>
                </a:lnTo>
                <a:lnTo>
                  <a:pt x="1908" y="99046"/>
                </a:lnTo>
                <a:lnTo>
                  <a:pt x="2145" y="99227"/>
                </a:lnTo>
                <a:lnTo>
                  <a:pt x="69903" y="144404"/>
                </a:lnTo>
                <a:lnTo>
                  <a:pt x="70219" y="144596"/>
                </a:lnTo>
                <a:lnTo>
                  <a:pt x="70535" y="144754"/>
                </a:lnTo>
                <a:lnTo>
                  <a:pt x="70873" y="144900"/>
                </a:lnTo>
                <a:lnTo>
                  <a:pt x="71201" y="145013"/>
                </a:lnTo>
                <a:lnTo>
                  <a:pt x="71539" y="145104"/>
                </a:lnTo>
                <a:lnTo>
                  <a:pt x="71889" y="145160"/>
                </a:lnTo>
                <a:lnTo>
                  <a:pt x="72239" y="145205"/>
                </a:lnTo>
                <a:lnTo>
                  <a:pt x="72589" y="145216"/>
                </a:lnTo>
                <a:lnTo>
                  <a:pt x="72939" y="145205"/>
                </a:lnTo>
                <a:lnTo>
                  <a:pt x="73289" y="145160"/>
                </a:lnTo>
                <a:lnTo>
                  <a:pt x="73628" y="145104"/>
                </a:lnTo>
                <a:lnTo>
                  <a:pt x="73978" y="145013"/>
                </a:lnTo>
                <a:lnTo>
                  <a:pt x="74305" y="144900"/>
                </a:lnTo>
                <a:lnTo>
                  <a:pt x="74644" y="144754"/>
                </a:lnTo>
                <a:lnTo>
                  <a:pt x="74960" y="144596"/>
                </a:lnTo>
                <a:lnTo>
                  <a:pt x="75276" y="144404"/>
                </a:lnTo>
                <a:lnTo>
                  <a:pt x="143034" y="99227"/>
                </a:lnTo>
                <a:lnTo>
                  <a:pt x="143282" y="99046"/>
                </a:lnTo>
                <a:lnTo>
                  <a:pt x="143508" y="98866"/>
                </a:lnTo>
                <a:lnTo>
                  <a:pt x="143734" y="98662"/>
                </a:lnTo>
                <a:lnTo>
                  <a:pt x="143937" y="98448"/>
                </a:lnTo>
                <a:lnTo>
                  <a:pt x="144129" y="98222"/>
                </a:lnTo>
                <a:lnTo>
                  <a:pt x="144309" y="97985"/>
                </a:lnTo>
                <a:lnTo>
                  <a:pt x="144467" y="97737"/>
                </a:lnTo>
                <a:lnTo>
                  <a:pt x="144614" y="97477"/>
                </a:lnTo>
                <a:lnTo>
                  <a:pt x="144738" y="97217"/>
                </a:lnTo>
                <a:lnTo>
                  <a:pt x="144851" y="96946"/>
                </a:lnTo>
                <a:lnTo>
                  <a:pt x="144953" y="96664"/>
                </a:lnTo>
                <a:lnTo>
                  <a:pt x="145032" y="96382"/>
                </a:lnTo>
                <a:lnTo>
                  <a:pt x="145100" y="96089"/>
                </a:lnTo>
                <a:lnTo>
                  <a:pt x="145145" y="95795"/>
                </a:lnTo>
                <a:lnTo>
                  <a:pt x="145167" y="95490"/>
                </a:lnTo>
                <a:lnTo>
                  <a:pt x="145179" y="95197"/>
                </a:lnTo>
                <a:lnTo>
                  <a:pt x="145179" y="50020"/>
                </a:lnTo>
                <a:lnTo>
                  <a:pt x="145179" y="49715"/>
                </a:lnTo>
                <a:lnTo>
                  <a:pt x="145156" y="49422"/>
                </a:lnTo>
                <a:lnTo>
                  <a:pt x="145111" y="49117"/>
                </a:lnTo>
                <a:lnTo>
                  <a:pt x="145054" y="48835"/>
                </a:lnTo>
                <a:lnTo>
                  <a:pt x="144975" y="48541"/>
                </a:lnTo>
                <a:lnTo>
                  <a:pt x="144874" y="48270"/>
                </a:lnTo>
                <a:lnTo>
                  <a:pt x="144761" y="47999"/>
                </a:lnTo>
                <a:lnTo>
                  <a:pt x="144637" y="47728"/>
                </a:lnTo>
                <a:lnTo>
                  <a:pt x="144490" y="47469"/>
                </a:lnTo>
                <a:lnTo>
                  <a:pt x="144321" y="47220"/>
                </a:lnTo>
                <a:lnTo>
                  <a:pt x="144151" y="46994"/>
                </a:lnTo>
                <a:lnTo>
                  <a:pt x="143959" y="46769"/>
                </a:lnTo>
                <a:lnTo>
                  <a:pt x="143745" y="46554"/>
                </a:lnTo>
                <a:lnTo>
                  <a:pt x="143530" y="46351"/>
                </a:lnTo>
                <a:lnTo>
                  <a:pt x="143293" y="46159"/>
                </a:lnTo>
                <a:lnTo>
                  <a:pt x="143045" y="45990"/>
                </a:lnTo>
                <a:close/>
                <a:moveTo>
                  <a:pt x="72601" y="89372"/>
                </a:moveTo>
                <a:lnTo>
                  <a:pt x="47448" y="72597"/>
                </a:lnTo>
                <a:lnTo>
                  <a:pt x="72601" y="55822"/>
                </a:lnTo>
                <a:lnTo>
                  <a:pt x="97753" y="72597"/>
                </a:lnTo>
                <a:lnTo>
                  <a:pt x="72601" y="89372"/>
                </a:lnTo>
                <a:close/>
                <a:moveTo>
                  <a:pt x="77432" y="47423"/>
                </a:moveTo>
                <a:lnTo>
                  <a:pt x="77432" y="13874"/>
                </a:lnTo>
                <a:lnTo>
                  <a:pt x="131632" y="50020"/>
                </a:lnTo>
                <a:lnTo>
                  <a:pt x="106479" y="66783"/>
                </a:lnTo>
                <a:lnTo>
                  <a:pt x="77432" y="47423"/>
                </a:lnTo>
                <a:close/>
                <a:moveTo>
                  <a:pt x="67758" y="47423"/>
                </a:moveTo>
                <a:lnTo>
                  <a:pt x="38711" y="66783"/>
                </a:lnTo>
                <a:lnTo>
                  <a:pt x="13558" y="50020"/>
                </a:lnTo>
                <a:lnTo>
                  <a:pt x="67758" y="13874"/>
                </a:lnTo>
                <a:lnTo>
                  <a:pt x="67758" y="47423"/>
                </a:lnTo>
                <a:close/>
                <a:moveTo>
                  <a:pt x="29984" y="72597"/>
                </a:moveTo>
                <a:lnTo>
                  <a:pt x="9675" y="86143"/>
                </a:lnTo>
                <a:lnTo>
                  <a:pt x="9675" y="59051"/>
                </a:lnTo>
                <a:lnTo>
                  <a:pt x="29984" y="72597"/>
                </a:lnTo>
                <a:close/>
                <a:moveTo>
                  <a:pt x="38711" y="78422"/>
                </a:moveTo>
                <a:lnTo>
                  <a:pt x="67758" y="97782"/>
                </a:lnTo>
                <a:lnTo>
                  <a:pt x="67758" y="131331"/>
                </a:lnTo>
                <a:lnTo>
                  <a:pt x="13558" y="95197"/>
                </a:lnTo>
                <a:lnTo>
                  <a:pt x="38711" y="78422"/>
                </a:lnTo>
                <a:close/>
                <a:moveTo>
                  <a:pt x="77432" y="97771"/>
                </a:moveTo>
                <a:lnTo>
                  <a:pt x="106479" y="78399"/>
                </a:lnTo>
                <a:lnTo>
                  <a:pt x="131632" y="95174"/>
                </a:lnTo>
                <a:lnTo>
                  <a:pt x="77432" y="131320"/>
                </a:lnTo>
                <a:lnTo>
                  <a:pt x="77432" y="97771"/>
                </a:lnTo>
                <a:close/>
                <a:moveTo>
                  <a:pt x="115206" y="72597"/>
                </a:moveTo>
                <a:lnTo>
                  <a:pt x="135515" y="59051"/>
                </a:lnTo>
                <a:lnTo>
                  <a:pt x="135515" y="86143"/>
                </a:lnTo>
                <a:lnTo>
                  <a:pt x="115206" y="725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0">
            <a:hlinkClick r:id="rId3"/>
          </p:cNvPr>
          <p:cNvSpPr/>
          <p:nvPr/>
        </p:nvSpPr>
        <p:spPr>
          <a:xfrm>
            <a:off x="7404025" y="3349050"/>
            <a:ext cx="14163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Maak een module met de naam </a:t>
            </a:r>
            <a:r>
              <a:rPr lang="nl-NL" i="1" dirty="0" err="1"/>
              <a:t>feedbackModule</a:t>
            </a:r>
            <a:r>
              <a:rPr lang="nl-NL" i="1" dirty="0"/>
              <a:t>. </a:t>
            </a:r>
            <a:r>
              <a:rPr lang="nl-NL" dirty="0"/>
              <a:t>De module is de interface van de game-applicatie voor het aansturen van de feedbackwidget.</a:t>
            </a:r>
            <a:endParaRPr lang="nl-NL" i="1" dirty="0"/>
          </a:p>
          <a:p>
            <a:r>
              <a:rPr lang="nl-NL" dirty="0"/>
              <a:t>Geef de module de volgende publieke methoden:</a:t>
            </a:r>
          </a:p>
          <a:p>
            <a:pPr lvl="1"/>
            <a:r>
              <a:rPr lang="nl-NL" dirty="0" err="1"/>
              <a:t>toonSuccesBericht</a:t>
            </a:r>
            <a:endParaRPr lang="nl-NL" dirty="0"/>
          </a:p>
          <a:p>
            <a:pPr lvl="1"/>
            <a:r>
              <a:rPr lang="nl-NL" dirty="0" err="1"/>
              <a:t>toonErrorBericht</a:t>
            </a:r>
            <a:endParaRPr lang="nl-NL" dirty="0"/>
          </a:p>
          <a:p>
            <a:r>
              <a:rPr lang="nl-NL" dirty="0"/>
              <a:t>Laat de methoden de gemaakte feedbackwidget aansturen.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</a:t>
            </a:r>
          </a:p>
        </p:txBody>
      </p:sp>
    </p:spTree>
    <p:extLst>
      <p:ext uri="{BB962C8B-B14F-4D97-AF65-F5344CB8AC3E}">
        <p14:creationId xmlns:p14="http://schemas.microsoft.com/office/powerpoint/2010/main" val="2132708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term “single-page application” (or SPA) is usually used to describe applications that were built for the web. These applications are accessed via a web browser like other websites, but offer more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interactions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resembling native mobile and desktop apps.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notable difference between a regular website and an SPA is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reduced amount of page refreshes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SPAs have a heavier usage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— a way to communicate with back-end servers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without doing a full page refresh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 to get data loaded into our application. As a result, the process of rendering pages happens mostly on the client-side.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SPA – 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57931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SPA </a:t>
            </a:r>
            <a:r>
              <a:rPr lang="nl-NL" dirty="0" err="1"/>
              <a:t>vs</a:t>
            </a:r>
            <a:r>
              <a:rPr lang="nl-NL" dirty="0"/>
              <a:t> Multipage </a:t>
            </a:r>
            <a:r>
              <a:rPr lang="nl-NL" dirty="0" err="1"/>
              <a:t>application</a:t>
            </a:r>
            <a:endParaRPr lang="nl-NL" dirty="0"/>
          </a:p>
        </p:txBody>
      </p:sp>
      <p:pic>
        <p:nvPicPr>
          <p:cNvPr id="1026" name="Picture 2" descr="https://i-msdn.sec.s-msft.com/dynimg/IC6908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29612"/>
            <a:ext cx="3528392" cy="293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754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659137350"/>
              </p:ext>
            </p:extLst>
          </p:nvPr>
        </p:nvGraphicFramePr>
        <p:xfrm>
          <a:off x="323850" y="1329929"/>
          <a:ext cx="8496300" cy="389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nl-NL" sz="1200" dirty="0"/>
                        <a:t>SPA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Multipage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application</a:t>
                      </a:r>
                      <a:endParaRPr lang="nl-NL" sz="11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6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nl-NL" sz="1200" dirty="0"/>
                        <a:t>+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200" dirty="0"/>
                        <a:t>Snelheid.</a:t>
                      </a:r>
                      <a:r>
                        <a:rPr lang="nl-NL" sz="1200" baseline="0" dirty="0"/>
                        <a:t> HTML, CSS en JS in één keer geladen (of in </a:t>
                      </a:r>
                      <a:r>
                        <a:rPr lang="nl-NL" sz="1200" baseline="0" dirty="0" err="1"/>
                        <a:t>chunks</a:t>
                      </a:r>
                      <a:r>
                        <a:rPr lang="nl-NL" sz="1200" baseline="0" dirty="0"/>
                        <a:t>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200" dirty="0"/>
                        <a:t>Ontwikkeling is eenvoudig</a:t>
                      </a:r>
                      <a:endParaRPr lang="nl-NL" sz="12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200" baseline="0" dirty="0"/>
                        <a:t>Debugging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200" baseline="0" dirty="0"/>
                        <a:t>Mobile development eenvoudiger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200" baseline="0" dirty="0" err="1"/>
                        <a:t>Caching</a:t>
                      </a:r>
                      <a:r>
                        <a:rPr lang="nl-NL" sz="1200" baseline="0" dirty="0"/>
                        <a:t> mogelijkheden en offline werken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nl-NL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+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nl-NL" sz="1200" dirty="0"/>
                        <a:t>Eenvoudiger</a:t>
                      </a:r>
                      <a:r>
                        <a:rPr lang="nl-NL" sz="1200" baseline="0" dirty="0"/>
                        <a:t> van opzet, bestand per pagina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nl-NL" sz="1200" baseline="0" dirty="0"/>
                        <a:t>Minder uitdagingen met SEO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nl-NL" sz="12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2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-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sz="1200" dirty="0"/>
                        <a:t>Performance probleem door trage browser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200" dirty="0"/>
                        <a:t>Performance probleem bij grote</a:t>
                      </a:r>
                      <a:r>
                        <a:rPr lang="nl-NL" sz="1200" baseline="0" dirty="0"/>
                        <a:t> applicatie zonder </a:t>
                      </a:r>
                      <a:r>
                        <a:rPr lang="nl-NL" sz="1200" baseline="0" dirty="0" err="1"/>
                        <a:t>chunking</a:t>
                      </a:r>
                      <a:endParaRPr lang="nl-NL" sz="12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200" baseline="0" dirty="0"/>
                        <a:t>Javascript vereist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200" baseline="0" dirty="0"/>
                        <a:t>Cross Site Scripting preventie vereist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200" baseline="0" dirty="0"/>
                        <a:t>Memory </a:t>
                      </a:r>
                      <a:r>
                        <a:rPr lang="nl-NL" sz="1200" baseline="0" dirty="0" err="1"/>
                        <a:t>leaks</a:t>
                      </a:r>
                      <a:r>
                        <a:rPr lang="nl-NL" sz="1200" baseline="0" dirty="0"/>
                        <a:t> in Javascript kunnen performance systeem verlagen</a:t>
                      </a:r>
                      <a:endParaRPr lang="nl-NL" sz="12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200" dirty="0"/>
                        <a:t>SEO</a:t>
                      </a:r>
                      <a:r>
                        <a:rPr lang="nl-NL" sz="1200" baseline="0" dirty="0"/>
                        <a:t> is een uitdaging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nl-NL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-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nl-NL" sz="1200" dirty="0"/>
                        <a:t>Mobile</a:t>
                      </a:r>
                      <a:r>
                        <a:rPr lang="nl-NL" sz="1200" baseline="0" dirty="0"/>
                        <a:t> development vereist een aparte backend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nl-NL" sz="1200" baseline="0" dirty="0"/>
                        <a:t>Front en backend hebben een hoge koppeling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nl-NL" sz="1200" baseline="0" dirty="0"/>
                        <a:t>Het landschap is in totaal groter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nl-NL" sz="12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SPA – Voordelen en nadelen</a:t>
            </a:r>
          </a:p>
        </p:txBody>
      </p:sp>
    </p:spTree>
    <p:extLst>
      <p:ext uri="{BB962C8B-B14F-4D97-AF65-F5344CB8AC3E}">
        <p14:creationId xmlns:p14="http://schemas.microsoft.com/office/powerpoint/2010/main" val="97426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Single Page Application - voorbeeld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789552"/>
            <a:ext cx="5769795" cy="368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419" y="111358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private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418" y="257175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public</a:t>
            </a:r>
          </a:p>
        </p:txBody>
      </p:sp>
      <p:cxnSp>
        <p:nvCxnSpPr>
          <p:cNvPr id="7" name="Straight Connector 6"/>
          <p:cNvCxnSpPr>
            <a:endCxn id="6" idx="3"/>
          </p:cNvCxnSpPr>
          <p:nvPr/>
        </p:nvCxnSpPr>
        <p:spPr>
          <a:xfrm flipH="1">
            <a:off x="1161161" y="2710250"/>
            <a:ext cx="242487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2"/>
          </p:cNvCxnSpPr>
          <p:nvPr/>
        </p:nvCxnSpPr>
        <p:spPr>
          <a:xfrm flipH="1" flipV="1">
            <a:off x="834790" y="2879527"/>
            <a:ext cx="928898" cy="11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907704" y="1221600"/>
            <a:ext cx="187220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07704" y="2710250"/>
            <a:ext cx="187220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22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Closures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 closure is the process of preventing the garbage collector from removing a variable from memory by keeping access to the variable outside the execution context in which it was created.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009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/>
              <a:t>Javascript snelheid in Firefox</a:t>
            </a:r>
            <a:endParaRPr sz="3500" b="0" i="0" u="none" strike="noStrike" cap="none">
              <a:solidFill>
                <a:srgbClr val="00418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l="5455"/>
          <a:stretch/>
        </p:blipFill>
        <p:spPr>
          <a:xfrm>
            <a:off x="539550" y="1141475"/>
            <a:ext cx="6712499" cy="37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Execution</a:t>
            </a:r>
            <a:r>
              <a:rPr lang="nl-NL" dirty="0"/>
              <a:t> context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214438"/>
            <a:ext cx="70675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332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Closures</a:t>
            </a:r>
            <a:r>
              <a:rPr lang="nl-NL" dirty="0"/>
              <a:t> voorbeeld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0" y="897565"/>
            <a:ext cx="2828925" cy="70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25" y="897564"/>
            <a:ext cx="2838450" cy="49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01720"/>
            <a:ext cx="291465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63" y="2247714"/>
            <a:ext cx="30861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4471" y="1653649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/>
              <a:t>var </a:t>
            </a:r>
            <a:r>
              <a:rPr lang="nl-NL" sz="1200" b="1" dirty="0" err="1"/>
              <a:t>prisoner</a:t>
            </a:r>
            <a:r>
              <a:rPr lang="nl-NL" sz="1200" b="1" dirty="0"/>
              <a:t> </a:t>
            </a:r>
            <a:r>
              <a:rPr lang="nl-NL" sz="1200" b="1" dirty="0" err="1"/>
              <a:t>garbage</a:t>
            </a:r>
            <a:r>
              <a:rPr lang="nl-NL" sz="1200" b="1" dirty="0"/>
              <a:t> </a:t>
            </a:r>
            <a:r>
              <a:rPr lang="nl-NL" sz="1200" b="1" dirty="0" err="1"/>
              <a:t>collected</a:t>
            </a:r>
            <a:endParaRPr lang="nl-NL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16064" y="1437625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/>
              <a:t>var </a:t>
            </a:r>
            <a:r>
              <a:rPr lang="nl-NL" sz="1200" b="1" dirty="0" err="1"/>
              <a:t>prisoner</a:t>
            </a:r>
            <a:r>
              <a:rPr lang="nl-NL" sz="1200" b="1" dirty="0"/>
              <a:t> </a:t>
            </a:r>
            <a:r>
              <a:rPr lang="nl-NL" sz="1200" b="1" dirty="0" err="1"/>
              <a:t>garbage</a:t>
            </a:r>
            <a:r>
              <a:rPr lang="nl-NL" sz="1200" b="1" dirty="0"/>
              <a:t> </a:t>
            </a:r>
            <a:r>
              <a:rPr lang="nl-NL" sz="1200" b="1" dirty="0" err="1"/>
              <a:t>collected</a:t>
            </a:r>
            <a:endParaRPr lang="nl-NL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5" y="3401858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/>
              <a:t>var </a:t>
            </a:r>
            <a:r>
              <a:rPr lang="nl-NL" sz="1200" b="1" dirty="0" err="1"/>
              <a:t>prisoner</a:t>
            </a:r>
            <a:r>
              <a:rPr lang="nl-NL" sz="1200" b="1" dirty="0"/>
              <a:t> </a:t>
            </a:r>
            <a:r>
              <a:rPr lang="nl-NL" sz="1200" b="1" dirty="0" err="1"/>
              <a:t>garbage</a:t>
            </a:r>
            <a:r>
              <a:rPr lang="nl-NL" sz="1200" b="1" dirty="0"/>
              <a:t> </a:t>
            </a:r>
            <a:r>
              <a:rPr lang="nl-NL" sz="1200" b="1" dirty="0" err="1"/>
              <a:t>collected</a:t>
            </a:r>
            <a:endParaRPr lang="nl-NL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35606" y="3862324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/>
              <a:t>var </a:t>
            </a:r>
            <a:r>
              <a:rPr lang="nl-NL" sz="1200" b="1" dirty="0" err="1"/>
              <a:t>prisoner</a:t>
            </a:r>
            <a:r>
              <a:rPr lang="nl-NL" sz="1200" b="1" dirty="0"/>
              <a:t> in memory</a:t>
            </a:r>
          </a:p>
        </p:txBody>
      </p:sp>
    </p:spTree>
    <p:extLst>
      <p:ext uri="{BB962C8B-B14F-4D97-AF65-F5344CB8AC3E}">
        <p14:creationId xmlns:p14="http://schemas.microsoft.com/office/powerpoint/2010/main" val="142853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quarter" idx="11"/>
          </p:nvPr>
        </p:nvSpPr>
        <p:spPr>
          <a:xfrm>
            <a:off x="4716016" y="1977685"/>
            <a:ext cx="3816424" cy="12955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//&lt;head&gt;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script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>
                <a:solidFill>
                  <a:srgbClr val="660E7A"/>
                </a:solidFill>
              </a:rPr>
              <a:t>$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i="1" dirty="0" err="1">
                <a:solidFill>
                  <a:srgbClr val="660E7A"/>
                </a:solidFill>
              </a:rPr>
              <a:t>spa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initModule</a:t>
            </a:r>
            <a:r>
              <a:rPr lang="en-US" dirty="0"/>
              <a:t>(</a:t>
            </a:r>
            <a:r>
              <a:rPr lang="en-US" b="1" i="1" dirty="0">
                <a:solidFill>
                  <a:srgbClr val="660E7A"/>
                </a:solidFill>
              </a:rPr>
              <a:t>$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'#spa'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script</a:t>
            </a:r>
            <a:r>
              <a:rPr lang="en-US" dirty="0"/>
              <a:t>&gt;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Single Page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1846154"/>
            <a:ext cx="259228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spa.js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83" y="2679762"/>
            <a:ext cx="111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Applicatie</a:t>
            </a:r>
          </a:p>
        </p:txBody>
      </p:sp>
    </p:spTree>
    <p:extLst>
      <p:ext uri="{BB962C8B-B14F-4D97-AF65-F5344CB8AC3E}">
        <p14:creationId xmlns:p14="http://schemas.microsoft.com/office/powerpoint/2010/main" val="11512401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789552"/>
            <a:ext cx="7692320" cy="756084"/>
          </a:xfrm>
        </p:spPr>
        <p:txBody>
          <a:bodyPr/>
          <a:lstStyle/>
          <a:p>
            <a:pPr algn="l"/>
            <a:r>
              <a:rPr lang="en-GB" sz="3500" dirty="0">
                <a:solidFill>
                  <a:srgbClr val="00418C"/>
                </a:solidFill>
                <a:latin typeface="Georgia"/>
                <a:cs typeface="Georgia"/>
              </a:rPr>
              <a:t>SPA - architecture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62994" y="1663841"/>
            <a:ext cx="864096" cy="299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spa.js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84392" y="1623337"/>
            <a:ext cx="1911966" cy="378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Data </a:t>
            </a:r>
            <a:r>
              <a:rPr lang="nl-NL" sz="1400" dirty="0" err="1"/>
              <a:t>models</a:t>
            </a:r>
            <a:endParaRPr lang="nl-NL" sz="1400" dirty="0"/>
          </a:p>
        </p:txBody>
      </p:sp>
      <p:sp>
        <p:nvSpPr>
          <p:cNvPr id="23" name="Rectangle 22"/>
          <p:cNvSpPr/>
          <p:nvPr/>
        </p:nvSpPr>
        <p:spPr>
          <a:xfrm>
            <a:off x="3784392" y="2055385"/>
            <a:ext cx="1911966" cy="378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API communicatie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84392" y="2487433"/>
            <a:ext cx="1911966" cy="378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Templating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84392" y="2919481"/>
            <a:ext cx="1911966" cy="378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Routing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84392" y="3351529"/>
            <a:ext cx="1911966" cy="378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Utils</a:t>
            </a:r>
            <a:endParaRPr lang="nl-NL" sz="1400" dirty="0"/>
          </a:p>
        </p:txBody>
      </p:sp>
      <p:sp>
        <p:nvSpPr>
          <p:cNvPr id="28" name="Rectangle 27"/>
          <p:cNvSpPr/>
          <p:nvPr/>
        </p:nvSpPr>
        <p:spPr>
          <a:xfrm>
            <a:off x="3784392" y="3783577"/>
            <a:ext cx="1911966" cy="3780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Cart Feature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86278" y="4242628"/>
            <a:ext cx="1911966" cy="3780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Chat Feature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6160656" y="1542328"/>
            <a:ext cx="504056" cy="21332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ight Brace 30"/>
          <p:cNvSpPr/>
          <p:nvPr/>
        </p:nvSpPr>
        <p:spPr>
          <a:xfrm>
            <a:off x="6160656" y="3783577"/>
            <a:ext cx="504056" cy="837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7024752" y="253795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core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6952744" y="406362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features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6281" y="294449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start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27090" y="310661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68312" y="3162508"/>
            <a:ext cx="368009" cy="130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768311" y="2919481"/>
            <a:ext cx="368009" cy="112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3391516" y="1542328"/>
            <a:ext cx="320869" cy="30783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935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4652" y="1028265"/>
          <a:ext cx="7807890" cy="3919512"/>
        </p:xfrm>
        <a:graphic>
          <a:graphicData uri="http://schemas.openxmlformats.org/drawingml/2006/table">
            <a:tbl>
              <a:tblPr firstRow="1" bandRow="1">
                <a:tableStyleId>{A9D7713C-027A-4796-B0F2-C1D809B0F6F4}</a:tableStyleId>
              </a:tblPr>
              <a:tblGrid>
                <a:gridCol w="199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939">
                <a:tc>
                  <a:txBody>
                    <a:bodyPr/>
                    <a:lstStyle/>
                    <a:p>
                      <a:r>
                        <a:rPr lang="nl-NL" sz="1200" b="1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/>
                        <a:t>Onderwerp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Javascript,</a:t>
                      </a:r>
                      <a:r>
                        <a:rPr lang="nl-NL" sz="1200" baseline="0" dirty="0"/>
                        <a:t> Jasmine </a:t>
                      </a:r>
                      <a:r>
                        <a:rPr lang="nl-NL" sz="1200" baseline="0" dirty="0" err="1"/>
                        <a:t>testing</a:t>
                      </a:r>
                      <a:r>
                        <a:rPr lang="nl-NL" sz="1200" baseline="0" dirty="0"/>
                        <a:t>, </a:t>
                      </a:r>
                    </a:p>
                    <a:p>
                      <a:r>
                        <a:rPr lang="nl-NL" sz="1200" baseline="0" dirty="0"/>
                        <a:t>2 </a:t>
                      </a:r>
                      <a:r>
                        <a:rPr lang="nl-NL" sz="1200" baseline="0" dirty="0" err="1"/>
                        <a:t>Reversi</a:t>
                      </a:r>
                      <a:r>
                        <a:rPr lang="nl-NL" sz="1200" baseline="0" dirty="0"/>
                        <a:t>, scope en module </a:t>
                      </a:r>
                      <a:r>
                        <a:rPr lang="nl-NL" sz="1200" baseline="0" dirty="0" err="1"/>
                        <a:t>pattern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AJAX, </a:t>
                      </a:r>
                      <a:r>
                        <a:rPr lang="nl-NL" sz="1200" dirty="0" err="1"/>
                        <a:t>callbacks</a:t>
                      </a:r>
                      <a:r>
                        <a:rPr lang="nl-NL" sz="1200" dirty="0"/>
                        <a:t>, </a:t>
                      </a:r>
                      <a:r>
                        <a:rPr lang="nl-NL" sz="1200" dirty="0" err="1"/>
                        <a:t>async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testing</a:t>
                      </a:r>
                      <a:endParaRPr lang="nl-NL" sz="1200" dirty="0"/>
                    </a:p>
                    <a:p>
                      <a:r>
                        <a:rPr lang="nl-NL" sz="1200" dirty="0"/>
                        <a:t>2 </a:t>
                      </a:r>
                      <a:r>
                        <a:rPr lang="nl-NL" sz="1200" dirty="0" err="1"/>
                        <a:t>Promises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Gulp en </a:t>
                      </a:r>
                      <a:r>
                        <a:rPr lang="nl-NL" sz="1200" dirty="0" err="1"/>
                        <a:t>buildstraat</a:t>
                      </a:r>
                      <a:endParaRPr lang="nl-NL" sz="1200" dirty="0"/>
                    </a:p>
                    <a:p>
                      <a:r>
                        <a:rPr lang="nl-NL" sz="1200" dirty="0"/>
                        <a:t>2 Werkcollege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200" dirty="0"/>
                        <a:t>1 HTML</a:t>
                      </a:r>
                      <a:r>
                        <a:rPr lang="nl-NL" sz="1200" baseline="0" dirty="0"/>
                        <a:t>5, CSS basics</a:t>
                      </a:r>
                      <a:endParaRPr lang="nl-NL" sz="1200" dirty="0"/>
                    </a:p>
                    <a:p>
                      <a:r>
                        <a:rPr lang="nl-NL" sz="1200" b="0" dirty="0"/>
                        <a:t>2 </a:t>
                      </a:r>
                      <a:r>
                        <a:rPr lang="nl-NL" sz="1200" dirty="0"/>
                        <a:t>Dynamische CSS en SASS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SPA distributie, Gulp</a:t>
                      </a:r>
                      <a:r>
                        <a:rPr lang="nl-NL" sz="1200" baseline="0" dirty="0"/>
                        <a:t> </a:t>
                      </a:r>
                      <a:r>
                        <a:rPr lang="nl-NL" sz="1200" baseline="0" dirty="0" err="1"/>
                        <a:t>minify</a:t>
                      </a:r>
                      <a:r>
                        <a:rPr lang="nl-NL" sz="1200" baseline="0" dirty="0"/>
                        <a:t> en </a:t>
                      </a:r>
                      <a:r>
                        <a:rPr lang="nl-NL" sz="1200" baseline="0" dirty="0" err="1"/>
                        <a:t>uglify</a:t>
                      </a:r>
                      <a:endParaRPr lang="nl-NL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200" baseline="0" dirty="0"/>
                        <a:t>2 </a:t>
                      </a:r>
                      <a:r>
                        <a:rPr lang="nl-NL" sz="1200" dirty="0"/>
                        <a:t>SPA templating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SPA</a:t>
                      </a:r>
                      <a:r>
                        <a:rPr lang="nl-NL" sz="1200" baseline="0" dirty="0"/>
                        <a:t> API integratie</a:t>
                      </a:r>
                    </a:p>
                    <a:p>
                      <a:r>
                        <a:rPr lang="nl-NL" sz="1200" baseline="0" dirty="0"/>
                        <a:t>2 SPA </a:t>
                      </a:r>
                      <a:r>
                        <a:rPr lang="nl-NL" sz="1200" baseline="0" dirty="0" err="1"/>
                        <a:t>lib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939">
                <a:tc>
                  <a:txBody>
                    <a:bodyPr/>
                    <a:lstStyle/>
                    <a:p>
                      <a:r>
                        <a:rPr lang="nl-NL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werkcollege</a:t>
                      </a:r>
                    </a:p>
                    <a:p>
                      <a:r>
                        <a:rPr lang="nl-NL" sz="1200" b="1" dirty="0"/>
                        <a:t>2 Oplevering</a:t>
                      </a:r>
                      <a:r>
                        <a:rPr lang="nl-NL" sz="1200" b="1" baseline="0" dirty="0"/>
                        <a:t> SPA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3226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En nu: aan de slag met opdracht week 1</a:t>
            </a:r>
            <a:br>
              <a:rPr lang="nl-NL"/>
            </a:b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350736" y="317903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b="1" dirty="0">
                <a:solidFill>
                  <a:srgbClr val="C00000"/>
                </a:solidFill>
              </a:rPr>
              <a:t>De huiswerkopdrachten zijn gelijk aan het werken aan de </a:t>
            </a:r>
            <a:r>
              <a:rPr lang="nl-NL" b="1" dirty="0" err="1">
                <a:solidFill>
                  <a:srgbClr val="C00000"/>
                </a:solidFill>
              </a:rPr>
              <a:t>Reversi</a:t>
            </a:r>
            <a:r>
              <a:rPr lang="nl-NL" b="1" dirty="0">
                <a:solidFill>
                  <a:srgbClr val="C00000"/>
                </a:solidFill>
              </a:rPr>
              <a:t> opdracht. Door de huiswerkopdrachten te doen bouw je stapsgewijs voor dit vak de </a:t>
            </a:r>
            <a:r>
              <a:rPr lang="nl-NL" b="1" dirty="0" err="1">
                <a:solidFill>
                  <a:srgbClr val="C00000"/>
                </a:solidFill>
              </a:rPr>
              <a:t>Reversi</a:t>
            </a:r>
            <a:r>
              <a:rPr lang="nl-NL" b="1" dirty="0">
                <a:solidFill>
                  <a:srgbClr val="C00000"/>
                </a:solidFill>
              </a:rPr>
              <a:t> opdracht op.</a:t>
            </a:r>
            <a:endParaRPr lang="nl-NL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nl-NL" dirty="0"/>
              <a:t>https://kangax.github.io/compat-table/es6/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ECMAscript</a:t>
            </a:r>
            <a:r>
              <a:rPr lang="nl-NL" dirty="0"/>
              <a:t> standaard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06" y="1802038"/>
            <a:ext cx="6767438" cy="308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8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Transpiler</a:t>
            </a:r>
            <a:endParaRPr lang="nl-NL" dirty="0"/>
          </a:p>
        </p:txBody>
      </p:sp>
      <p:pic>
        <p:nvPicPr>
          <p:cNvPr id="2050" name="Picture 2" descr="Afbeeldingsresultaat voor transpiler ecm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94" y="1863542"/>
            <a:ext cx="6657884" cy="22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4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539550" y="232025"/>
            <a:ext cx="6718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3500"/>
              <a:buFont typeface="Georgia"/>
              <a:buNone/>
            </a:pPr>
            <a:r>
              <a:rPr lang="nl-NL"/>
              <a:t>Termen</a:t>
            </a:r>
            <a:endParaRPr sz="3500" b="0" i="0" u="none" strike="noStrike" cap="none">
              <a:solidFill>
                <a:srgbClr val="00418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26675" y="4369200"/>
            <a:ext cx="82932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18C"/>
              </a:buClr>
              <a:buSzPts val="2000"/>
              <a:buFont typeface="Arial"/>
              <a:buNone/>
            </a:pPr>
            <a:r>
              <a:rPr lang="nl-NL" sz="2000" i="0" u="none" strike="noStrike" cap="none">
                <a:solidFill>
                  <a:srgbClr val="000000"/>
                </a:solidFill>
              </a:rPr>
              <a:t>Graceful degradation						Progressive enhancement</a:t>
            </a:r>
            <a:endParaRPr sz="2000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723" y="1517801"/>
            <a:ext cx="3301980" cy="24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 descr="http://t2.gstatic.com/images?q=tbn:ANd9GcQICI14gh-tJqDjeKHf6bRK8FkZkHcOmU94ssrO99U65sWTkV43F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9934" y="2139303"/>
            <a:ext cx="2694014" cy="1249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2803</Words>
  <Application>Microsoft Office PowerPoint</Application>
  <PresentationFormat>Diavoorstelling (16:9)</PresentationFormat>
  <Paragraphs>598</Paragraphs>
  <Slides>65</Slides>
  <Notes>50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65</vt:i4>
      </vt:variant>
    </vt:vector>
  </HeadingPairs>
  <TitlesOfParts>
    <vt:vector size="70" baseType="lpstr">
      <vt:lpstr>Arial</vt:lpstr>
      <vt:lpstr>Calibri</vt:lpstr>
      <vt:lpstr>Consolas</vt:lpstr>
      <vt:lpstr>Georgia</vt:lpstr>
      <vt:lpstr>1_Kantoorthema</vt:lpstr>
      <vt:lpstr>Javascript/jQuery</vt:lpstr>
      <vt:lpstr>Planning</vt:lpstr>
      <vt:lpstr>PowerPoint-presentatie</vt:lpstr>
      <vt:lpstr>Deze week: Javascript/JQuery</vt:lpstr>
      <vt:lpstr>PowerPoint-presentatie</vt:lpstr>
      <vt:lpstr>Javascript snelheid in Firefox</vt:lpstr>
      <vt:lpstr>ECMAscript standaard</vt:lpstr>
      <vt:lpstr>Transpiler</vt:lpstr>
      <vt:lpstr>Termen</vt:lpstr>
      <vt:lpstr>JavaScript in HTML</vt:lpstr>
      <vt:lpstr>JavaScript in apart javascript bestand</vt:lpstr>
      <vt:lpstr>Oefening</vt:lpstr>
      <vt:lpstr>let vs var</vt:lpstr>
      <vt:lpstr>JavaScript  variables</vt:lpstr>
      <vt:lpstr>JavaScript variabele Scope</vt:lpstr>
      <vt:lpstr>JavaScript functions</vt:lpstr>
      <vt:lpstr>Huhw? Functies als variabelen</vt:lpstr>
      <vt:lpstr>JavaScript If, ELSE, FOR &amp; While</vt:lpstr>
      <vt:lpstr>JavaScript Events</vt:lpstr>
      <vt:lpstr>JavaScript Objects</vt:lpstr>
      <vt:lpstr>JS object maak je met Object literals</vt:lpstr>
      <vt:lpstr>JavaScript Objects</vt:lpstr>
      <vt:lpstr>JavaScript Objects - this</vt:lpstr>
      <vt:lpstr>JavaScript Methods</vt:lpstr>
      <vt:lpstr>DOM: Document Object Model</vt:lpstr>
      <vt:lpstr>Oefening</vt:lpstr>
      <vt:lpstr>PowerPoint-presentatie</vt:lpstr>
      <vt:lpstr>Test opzet</vt:lpstr>
      <vt:lpstr>Expectations</vt:lpstr>
      <vt:lpstr>Oefening</vt:lpstr>
      <vt:lpstr>jQuery</vt:lpstr>
      <vt:lpstr>DOM Traversal and Manipulation</vt:lpstr>
      <vt:lpstr>DOM are you ready?</vt:lpstr>
      <vt:lpstr>Traversing &gt; Selectors</vt:lpstr>
      <vt:lpstr>Traversing &gt; iterate</vt:lpstr>
      <vt:lpstr>Manipulate selections</vt:lpstr>
      <vt:lpstr>Event handling &amp; Storage</vt:lpstr>
      <vt:lpstr>Event Handeling</vt:lpstr>
      <vt:lpstr>localStorage &amp; sessionStorage</vt:lpstr>
      <vt:lpstr>localStorage &amp; sessionStorage</vt:lpstr>
      <vt:lpstr>En nu: aan de slag met opdracht week 1 </vt:lpstr>
      <vt:lpstr>PowerPoint-presentatie</vt:lpstr>
      <vt:lpstr>Planning</vt:lpstr>
      <vt:lpstr>Reversi</vt:lpstr>
      <vt:lpstr>Spelregels</vt:lpstr>
      <vt:lpstr>Game – voorbeeld architecture</vt:lpstr>
      <vt:lpstr>Module pattern</vt:lpstr>
      <vt:lpstr>Anonymous / self-executing function</vt:lpstr>
      <vt:lpstr>Anonymous / self-executing function</vt:lpstr>
      <vt:lpstr>Accessing private variables (1)</vt:lpstr>
      <vt:lpstr>Accessing private variables (2)</vt:lpstr>
      <vt:lpstr>Organizing with OO</vt:lpstr>
      <vt:lpstr>Module pattern</vt:lpstr>
      <vt:lpstr>Oefening</vt:lpstr>
      <vt:lpstr>SPA – Single Page Application</vt:lpstr>
      <vt:lpstr>SPA vs Multipage application</vt:lpstr>
      <vt:lpstr>SPA – Voordelen en nadelen</vt:lpstr>
      <vt:lpstr>Single Page Application - voorbeeld</vt:lpstr>
      <vt:lpstr>Closures</vt:lpstr>
      <vt:lpstr>Execution context</vt:lpstr>
      <vt:lpstr>Closures voorbeeld</vt:lpstr>
      <vt:lpstr>Single Page Application</vt:lpstr>
      <vt:lpstr>SPA - architecture</vt:lpstr>
      <vt:lpstr>Planning</vt:lpstr>
      <vt:lpstr>En nu: aan de slag met opdracht week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Ernst Bolt</dc:creator>
  <cp:lastModifiedBy>Ernst Bolt</cp:lastModifiedBy>
  <cp:revision>43</cp:revision>
  <dcterms:modified xsi:type="dcterms:W3CDTF">2020-02-05T07:32:20Z</dcterms:modified>
</cp:coreProperties>
</file>