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F29"/>
    <a:srgbClr val="FF9437"/>
    <a:srgbClr val="267BB6"/>
    <a:srgbClr val="16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35B5-87CD-4FD7-AB00-FAD37681DFC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8110-0989-47A9-8C8C-6EF6933A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4DEF42E-311A-4C2F-B1FA-37E617F98023}"/>
              </a:ext>
            </a:extLst>
          </p:cNvPr>
          <p:cNvGrpSpPr/>
          <p:nvPr/>
        </p:nvGrpSpPr>
        <p:grpSpPr>
          <a:xfrm>
            <a:off x="283230" y="2664893"/>
            <a:ext cx="11625540" cy="7933010"/>
            <a:chOff x="232142" y="312218"/>
            <a:chExt cx="11625540" cy="7933010"/>
          </a:xfrm>
        </p:grpSpPr>
        <p:pic>
          <p:nvPicPr>
            <p:cNvPr id="5" name="Picture 4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24942FD1-95F2-4B28-B39B-FEF46612E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58" y="918101"/>
              <a:ext cx="2835965" cy="2126974"/>
            </a:xfrm>
            <a:prstGeom prst="rect">
              <a:avLst/>
            </a:prstGeom>
          </p:spPr>
        </p:pic>
        <p:pic>
          <p:nvPicPr>
            <p:cNvPr id="7" name="Picture 6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EB6E34A3-FC29-4D09-BF7D-9634BB7F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288" y="888285"/>
              <a:ext cx="2835965" cy="2126974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B9A8639A-6773-4D15-A502-60D3CBCD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717" y="888285"/>
              <a:ext cx="2835965" cy="2126974"/>
            </a:xfrm>
            <a:prstGeom prst="rect">
              <a:avLst/>
            </a:prstGeom>
          </p:spPr>
        </p:pic>
        <p:pic>
          <p:nvPicPr>
            <p:cNvPr id="11" name="Picture 10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7171776A-F3BB-4BED-9658-EAFF2FFC5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58" y="3518178"/>
              <a:ext cx="2835965" cy="2126974"/>
            </a:xfrm>
            <a:prstGeom prst="rect">
              <a:avLst/>
            </a:prstGeom>
          </p:spPr>
        </p:pic>
        <p:pic>
          <p:nvPicPr>
            <p:cNvPr id="13" name="Picture 12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423718D3-5A2A-4337-B918-834405BB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288" y="3518179"/>
              <a:ext cx="2835965" cy="2126974"/>
            </a:xfrm>
            <a:prstGeom prst="rect">
              <a:avLst/>
            </a:prstGeom>
          </p:spPr>
        </p:pic>
        <p:pic>
          <p:nvPicPr>
            <p:cNvPr id="15" name="Picture 14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DCBFC2DD-3694-4BB4-A007-A93FE3C4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717" y="3518179"/>
              <a:ext cx="2835965" cy="2126974"/>
            </a:xfrm>
            <a:prstGeom prst="rect">
              <a:avLst/>
            </a:prstGeom>
          </p:spPr>
        </p:pic>
        <p:pic>
          <p:nvPicPr>
            <p:cNvPr id="17" name="Picture 16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3FCE1645-9E1B-460B-83A1-B51B2825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59" y="6118255"/>
              <a:ext cx="2835964" cy="2126973"/>
            </a:xfrm>
            <a:prstGeom prst="rect">
              <a:avLst/>
            </a:prstGeom>
          </p:spPr>
        </p:pic>
        <p:pic>
          <p:nvPicPr>
            <p:cNvPr id="19" name="Picture 18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EA7AE4DA-52D6-417C-A4CA-3F9B3E17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288" y="6118255"/>
              <a:ext cx="2835964" cy="2126973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4CEA3D9D-2B2A-40D4-81CD-C794B523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717" y="6118255"/>
              <a:ext cx="2835964" cy="212697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203B1-4E22-4C32-9E32-245DF61EE515}"/>
                </a:ext>
              </a:extLst>
            </p:cNvPr>
            <p:cNvSpPr txBox="1"/>
            <p:nvPr/>
          </p:nvSpPr>
          <p:spPr>
            <a:xfrm>
              <a:off x="3069018" y="312218"/>
              <a:ext cx="1576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EF5316-A9CA-4999-A72A-71A971253C8B}"/>
                </a:ext>
              </a:extLst>
            </p:cNvPr>
            <p:cNvSpPr txBox="1"/>
            <p:nvPr/>
          </p:nvSpPr>
          <p:spPr>
            <a:xfrm>
              <a:off x="6416562" y="312218"/>
              <a:ext cx="1576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Our method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897607-5FB3-4F88-A9BF-3AA54D9A1DD5}"/>
                </a:ext>
              </a:extLst>
            </p:cNvPr>
            <p:cNvSpPr txBox="1"/>
            <p:nvPr/>
          </p:nvSpPr>
          <p:spPr>
            <a:xfrm>
              <a:off x="10068906" y="312218"/>
              <a:ext cx="1576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 GAN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26E946-999F-42B2-B250-097BA1A25324}"/>
                    </a:ext>
                  </a:extLst>
                </p:cNvPr>
                <p:cNvSpPr txBox="1"/>
                <p:nvPr/>
              </p:nvSpPr>
              <p:spPr>
                <a:xfrm>
                  <a:off x="232142" y="1796922"/>
                  <a:ext cx="1576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26E946-999F-42B2-B250-097BA1A25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2" y="1796922"/>
                  <a:ext cx="157655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C13099-45EF-4EDF-9276-5095E5D4C04E}"/>
                    </a:ext>
                  </a:extLst>
                </p:cNvPr>
                <p:cNvSpPr txBox="1"/>
                <p:nvPr/>
              </p:nvSpPr>
              <p:spPr>
                <a:xfrm>
                  <a:off x="232142" y="4396999"/>
                  <a:ext cx="1576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C13099-45EF-4EDF-9276-5095E5D4C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2" y="4396999"/>
                  <a:ext cx="157655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44884B-56E6-4067-874F-0730D1C3F904}"/>
                    </a:ext>
                  </a:extLst>
                </p:cNvPr>
                <p:cNvSpPr txBox="1"/>
                <p:nvPr/>
              </p:nvSpPr>
              <p:spPr>
                <a:xfrm>
                  <a:off x="232142" y="6997075"/>
                  <a:ext cx="1576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44884B-56E6-4067-874F-0730D1C3F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2" y="6997075"/>
                  <a:ext cx="157655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A5DDA-28F5-4B23-BC6D-F6D6B94D9F32}"/>
                  </a:ext>
                </a:extLst>
              </p:cNvPr>
              <p:cNvSpPr txBox="1"/>
              <p:nvPr/>
            </p:nvSpPr>
            <p:spPr>
              <a:xfrm>
                <a:off x="2364278" y="246034"/>
                <a:ext cx="7894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Mixture Gaussian of two Gaussian distribution, the mean of these two Gaussian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respectively and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are fixed for both.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A5DDA-28F5-4B23-BC6D-F6D6B94D9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78" y="246034"/>
                <a:ext cx="7894147" cy="646331"/>
              </a:xfrm>
              <a:prstGeom prst="rect">
                <a:avLst/>
              </a:prstGeom>
              <a:blipFill>
                <a:blip r:embed="rId14"/>
                <a:stretch>
                  <a:fillRect l="-69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C55DAA-1A8B-4515-8C49-425FA2570B64}"/>
              </a:ext>
            </a:extLst>
          </p:cNvPr>
          <p:cNvCxnSpPr/>
          <p:nvPr/>
        </p:nvCxnSpPr>
        <p:spPr>
          <a:xfrm>
            <a:off x="1476375" y="1301115"/>
            <a:ext cx="2514600" cy="0"/>
          </a:xfrm>
          <a:prstGeom prst="line">
            <a:avLst/>
          </a:prstGeom>
          <a:ln w="57150">
            <a:solidFill>
              <a:srgbClr val="267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C436C7-ED48-4548-9186-3F8F76954FD3}"/>
              </a:ext>
            </a:extLst>
          </p:cNvPr>
          <p:cNvCxnSpPr/>
          <p:nvPr/>
        </p:nvCxnSpPr>
        <p:spPr>
          <a:xfrm>
            <a:off x="1476375" y="1806575"/>
            <a:ext cx="2514600" cy="0"/>
          </a:xfrm>
          <a:prstGeom prst="line">
            <a:avLst/>
          </a:prstGeom>
          <a:ln w="57150">
            <a:solidFill>
              <a:srgbClr val="FF94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6CF7F5-F34A-4B95-B84D-95263BD78CF5}"/>
              </a:ext>
            </a:extLst>
          </p:cNvPr>
          <p:cNvCxnSpPr/>
          <p:nvPr/>
        </p:nvCxnSpPr>
        <p:spPr>
          <a:xfrm>
            <a:off x="1476375" y="2313305"/>
            <a:ext cx="2514600" cy="0"/>
          </a:xfrm>
          <a:prstGeom prst="line">
            <a:avLst/>
          </a:prstGeom>
          <a:ln w="57150">
            <a:solidFill>
              <a:srgbClr val="299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6943BA-4C91-415E-8724-D024563F5A16}"/>
              </a:ext>
            </a:extLst>
          </p:cNvPr>
          <p:cNvSpPr txBox="1"/>
          <p:nvPr/>
        </p:nvSpPr>
        <p:spPr>
          <a:xfrm>
            <a:off x="4217386" y="1116449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0 density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814BC2-5FAF-4A02-B6CB-71D0122AEF22}"/>
              </a:ext>
            </a:extLst>
          </p:cNvPr>
          <p:cNvSpPr txBox="1"/>
          <p:nvPr/>
        </p:nvSpPr>
        <p:spPr>
          <a:xfrm>
            <a:off x="4204884" y="1611192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 density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EE120-7B57-42A9-8AD0-6878446E5831}"/>
              </a:ext>
            </a:extLst>
          </p:cNvPr>
          <p:cNvSpPr txBox="1"/>
          <p:nvPr/>
        </p:nvSpPr>
        <p:spPr>
          <a:xfrm>
            <a:off x="4204884" y="2115165"/>
            <a:ext cx="17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mixture density</a:t>
            </a:r>
          </a:p>
        </p:txBody>
      </p:sp>
    </p:spTree>
    <p:extLst>
      <p:ext uri="{BB962C8B-B14F-4D97-AF65-F5344CB8AC3E}">
        <p14:creationId xmlns:p14="http://schemas.microsoft.com/office/powerpoint/2010/main" val="100890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Yanwu</dc:creator>
  <cp:lastModifiedBy>Xu, Yanwu</cp:lastModifiedBy>
  <cp:revision>4</cp:revision>
  <dcterms:created xsi:type="dcterms:W3CDTF">2019-04-17T02:10:07Z</dcterms:created>
  <dcterms:modified xsi:type="dcterms:W3CDTF">2019-04-17T02:28:46Z</dcterms:modified>
</cp:coreProperties>
</file>