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3320713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29"/>
  </p:normalViewPr>
  <p:slideViewPr>
    <p:cSldViewPr snapToGrid="0" snapToObjects="1">
      <p:cViewPr varScale="1">
        <p:scale>
          <a:sx n="104" d="100"/>
          <a:sy n="104" d="100"/>
        </p:scale>
        <p:origin x="1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7CADC-9474-DC4B-81B8-E615FC128439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0650" y="1143000"/>
            <a:ext cx="407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BA819-7497-8C48-B357-25A32A926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4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0650" y="1143000"/>
            <a:ext cx="4076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A819-7497-8C48-B357-25A32A926E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649770"/>
            <a:ext cx="11322606" cy="3509551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5294662"/>
            <a:ext cx="9990535" cy="2433817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536700"/>
            <a:ext cx="2872279" cy="8542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536700"/>
            <a:ext cx="8450327" cy="85428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513159"/>
            <a:ext cx="11489115" cy="4193259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746088"/>
            <a:ext cx="11489115" cy="2205136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/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683500"/>
            <a:ext cx="5661303" cy="6396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683500"/>
            <a:ext cx="5661303" cy="6396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36702"/>
            <a:ext cx="11489115" cy="1948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471154"/>
            <a:ext cx="5635285" cy="1211074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682228"/>
            <a:ext cx="5635285" cy="5416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471154"/>
            <a:ext cx="5663038" cy="1211074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682228"/>
            <a:ext cx="5663038" cy="5416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72042"/>
            <a:ext cx="4296277" cy="2352146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451426"/>
            <a:ext cx="6743611" cy="7163777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024188"/>
            <a:ext cx="4296277" cy="5602681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72042"/>
            <a:ext cx="4296277" cy="2352146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451426"/>
            <a:ext cx="6743611" cy="7163777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024188"/>
            <a:ext cx="4296277" cy="5602681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536702"/>
            <a:ext cx="1148911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683500"/>
            <a:ext cx="1148911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9343248"/>
            <a:ext cx="299716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EA9B-3E78-6649-BE2F-53EE2611A5D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9343248"/>
            <a:ext cx="44957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9343248"/>
            <a:ext cx="299716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6F3-4B48-E641-8B0E-DD934167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786" y="953029"/>
            <a:ext cx="13155274" cy="9134610"/>
            <a:chOff x="86500" y="953029"/>
            <a:chExt cx="13155274" cy="91346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1417896"/>
              <a:ext cx="3725839" cy="27943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1417896"/>
              <a:ext cx="3725839" cy="27943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1417896"/>
              <a:ext cx="3725839" cy="27943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4403346"/>
              <a:ext cx="3725839" cy="27943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4498882"/>
              <a:ext cx="3725839" cy="279437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4403346"/>
              <a:ext cx="3725839" cy="279437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7293260"/>
              <a:ext cx="3725839" cy="27943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7293260"/>
              <a:ext cx="3725839" cy="27943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7293260"/>
              <a:ext cx="3725839" cy="279437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71849" y="2335429"/>
              <a:ext cx="129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Original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500" y="5431203"/>
              <a:ext cx="156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Our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M</a:t>
              </a:r>
              <a:r>
                <a:rPr lang="en-US" altLang="zh-CN" dirty="0" smtClean="0"/>
                <a:t>ethod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924" y="8505783"/>
              <a:ext cx="156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AC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GAN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52169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Mixture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71088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Class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91933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Class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763860" y="54838"/>
                <a:ext cx="7338868" cy="754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0,0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=1,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,1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,1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both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class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60" y="54838"/>
                <a:ext cx="7338868" cy="754887"/>
              </a:xfrm>
              <a:prstGeom prst="rect">
                <a:avLst/>
              </a:prstGeom>
              <a:blipFill rotWithShape="0">
                <a:blip r:embed="rId12"/>
                <a:stretch>
                  <a:fillRect l="-166" t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1786" y="953029"/>
            <a:ext cx="13155273" cy="9134610"/>
            <a:chOff x="86500" y="953029"/>
            <a:chExt cx="13155273" cy="913461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1417896"/>
              <a:ext cx="3725838" cy="279437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1417896"/>
              <a:ext cx="3725838" cy="279437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1417896"/>
              <a:ext cx="3725838" cy="279437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4403346"/>
              <a:ext cx="3725838" cy="279437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4498882"/>
              <a:ext cx="3725838" cy="279437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4403346"/>
              <a:ext cx="3725838" cy="279437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7293260"/>
              <a:ext cx="3725838" cy="279437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7293260"/>
              <a:ext cx="3725838" cy="279437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7293260"/>
              <a:ext cx="3725838" cy="279437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71849" y="2335429"/>
              <a:ext cx="129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Original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500" y="5431203"/>
              <a:ext cx="156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Our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M</a:t>
              </a:r>
              <a:r>
                <a:rPr lang="en-US" altLang="zh-CN" dirty="0" smtClean="0"/>
                <a:t>ethod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5924" y="8505783"/>
              <a:ext cx="156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AC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GAN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2169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Mixture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1088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Class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491933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Class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763860" y="54838"/>
                <a:ext cx="7338868" cy="754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0,0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=2,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,1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,1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both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class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60" y="54838"/>
                <a:ext cx="7338868" cy="754887"/>
              </a:xfrm>
              <a:prstGeom prst="rect">
                <a:avLst/>
              </a:prstGeom>
              <a:blipFill rotWithShape="0">
                <a:blip r:embed="rId11"/>
                <a:stretch>
                  <a:fillRect l="-166" t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22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786" y="953029"/>
            <a:ext cx="13155273" cy="9134610"/>
            <a:chOff x="86500" y="953029"/>
            <a:chExt cx="13155273" cy="91346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1417896"/>
              <a:ext cx="3725838" cy="27943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1417896"/>
              <a:ext cx="3725838" cy="27943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1417896"/>
              <a:ext cx="3725838" cy="27943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4403346"/>
              <a:ext cx="3725838" cy="279437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4498882"/>
              <a:ext cx="3725838" cy="279437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4403346"/>
              <a:ext cx="3725838" cy="27943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05" y="7293260"/>
              <a:ext cx="3725838" cy="27943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921" y="7293260"/>
              <a:ext cx="3725838" cy="279437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935" y="7293260"/>
              <a:ext cx="3725838" cy="279437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71849" y="2335429"/>
              <a:ext cx="129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Original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500" y="5431203"/>
              <a:ext cx="156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Our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M</a:t>
              </a:r>
              <a:r>
                <a:rPr lang="en-US" altLang="zh-CN" dirty="0" smtClean="0"/>
                <a:t>ethod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924" y="8505783"/>
              <a:ext cx="156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AC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GAN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52169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Mixture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71088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Class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91933" y="953029"/>
              <a:ext cx="177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Class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Density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763860" y="54838"/>
                <a:ext cx="7338868" cy="754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0,0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,1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,1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both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class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60" y="54838"/>
                <a:ext cx="7338868" cy="754887"/>
              </a:xfrm>
              <a:prstGeom prst="rect">
                <a:avLst/>
              </a:prstGeom>
              <a:blipFill rotWithShape="0">
                <a:blip r:embed="rId11"/>
                <a:stretch>
                  <a:fillRect l="-166" t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74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40</Words>
  <Application>Microsoft Macintosh PowerPoint</Application>
  <PresentationFormat>Custom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Yanwu</dc:creator>
  <cp:lastModifiedBy>Xu Yanwu</cp:lastModifiedBy>
  <cp:revision>4</cp:revision>
  <dcterms:created xsi:type="dcterms:W3CDTF">2019-04-18T14:16:46Z</dcterms:created>
  <dcterms:modified xsi:type="dcterms:W3CDTF">2019-04-18T14:38:49Z</dcterms:modified>
</cp:coreProperties>
</file>