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3" r:id="rId2"/>
    <p:sldId id="294" r:id="rId3"/>
    <p:sldId id="295" r:id="rId4"/>
    <p:sldId id="29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472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E77D42E-A77D-30E5-82A7-7678AD3F74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CCDC6-9CE6-8224-023D-37E2B646C9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58E0D-821D-4C25-BF77-6358B783FE65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CE561C-70E7-8191-2E6F-4AF1F047A6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B87C7C-79B4-0324-FFB2-3C0514CF8E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39312-BDB7-4706-89BD-E50FC183AD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84902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411CF-9CE7-4E4E-B962-A2825B944823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F6303-99BB-4A32-97C7-DAA20E73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61871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56698F-DD6B-AF33-8CDD-FCCA4FFF0631}"/>
              </a:ext>
            </a:extLst>
          </p:cNvPr>
          <p:cNvSpPr/>
          <p:nvPr userDrawn="1"/>
        </p:nvSpPr>
        <p:spPr>
          <a:xfrm>
            <a:off x="330630" y="554070"/>
            <a:ext cx="11530739" cy="61988"/>
          </a:xfrm>
          <a:prstGeom prst="roundRect">
            <a:avLst/>
          </a:prstGeom>
          <a:solidFill>
            <a:srgbClr val="B7472A"/>
          </a:solidFill>
          <a:ln>
            <a:solidFill>
              <a:srgbClr val="B7472A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512F3E9-4D50-454A-CF18-A2F1255F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06573" y="6614817"/>
            <a:ext cx="285427" cy="243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0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156698F-DD6B-AF33-8CDD-FCCA4FFF0631}"/>
              </a:ext>
            </a:extLst>
          </p:cNvPr>
          <p:cNvSpPr/>
          <p:nvPr userDrawn="1"/>
        </p:nvSpPr>
        <p:spPr>
          <a:xfrm>
            <a:off x="330630" y="554070"/>
            <a:ext cx="11530739" cy="61988"/>
          </a:xfrm>
          <a:prstGeom prst="roundRect">
            <a:avLst/>
          </a:prstGeom>
          <a:solidFill>
            <a:srgbClr val="B7472A"/>
          </a:solidFill>
          <a:ln>
            <a:solidFill>
              <a:srgbClr val="B7472A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DB6DDA73-0981-7045-32B4-DDE86F7892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06573" y="6614817"/>
            <a:ext cx="285427" cy="243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5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A1F73FE5-BFE9-67F7-0E3B-0FEA2AF04D37}"/>
              </a:ext>
            </a:extLst>
          </p:cNvPr>
          <p:cNvSpPr/>
          <p:nvPr userDrawn="1"/>
        </p:nvSpPr>
        <p:spPr>
          <a:xfrm>
            <a:off x="330630" y="554070"/>
            <a:ext cx="11530739" cy="61988"/>
          </a:xfrm>
          <a:prstGeom prst="roundRect">
            <a:avLst/>
          </a:prstGeom>
          <a:solidFill>
            <a:srgbClr val="B7472A"/>
          </a:solidFill>
          <a:ln>
            <a:solidFill>
              <a:srgbClr val="B7472A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044F8BB9-B91B-CAE7-67A5-89F2D4C89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906573" y="6614817"/>
            <a:ext cx="285427" cy="243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#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6142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22C6-C053-4C5A-B6F9-7451DC6E2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F34B23-BDE5-698F-D5AD-6DB937FD453A}"/>
              </a:ext>
            </a:extLst>
          </p:cNvPr>
          <p:cNvSpPr txBox="1"/>
          <p:nvPr/>
        </p:nvSpPr>
        <p:spPr>
          <a:xfrm>
            <a:off x="4391580" y="2985126"/>
            <a:ext cx="4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149107-FBD0-2D41-B39C-0E84E378CFE9}"/>
              </a:ext>
            </a:extLst>
          </p:cNvPr>
          <p:cNvSpPr txBox="1"/>
          <p:nvPr/>
        </p:nvSpPr>
        <p:spPr>
          <a:xfrm>
            <a:off x="410045" y="125039"/>
            <a:ext cx="110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D139B2-B173-348C-B851-1DB05CB9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60" y="1480682"/>
            <a:ext cx="8089573" cy="34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3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166E-314B-A5AE-E4D4-F79D4076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00E8EB0-6394-37BB-B98F-F3E271AEA080}"/>
              </a:ext>
            </a:extLst>
          </p:cNvPr>
          <p:cNvSpPr txBox="1"/>
          <p:nvPr/>
        </p:nvSpPr>
        <p:spPr>
          <a:xfrm>
            <a:off x="4391580" y="2985126"/>
            <a:ext cx="4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CFD841-CC41-A734-59E4-DE1E9BF883A0}"/>
              </a:ext>
            </a:extLst>
          </p:cNvPr>
          <p:cNvSpPr txBox="1"/>
          <p:nvPr/>
        </p:nvSpPr>
        <p:spPr>
          <a:xfrm>
            <a:off x="410045" y="125039"/>
            <a:ext cx="110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9E04B9-F8FA-B0CD-207D-7F51F669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9" y="1176273"/>
            <a:ext cx="9253264" cy="470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36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2F89-C2F5-B50F-0A1B-7CEFD16E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1B5EC5B-A461-7093-F793-404AAAE81990}"/>
              </a:ext>
            </a:extLst>
          </p:cNvPr>
          <p:cNvSpPr txBox="1"/>
          <p:nvPr/>
        </p:nvSpPr>
        <p:spPr>
          <a:xfrm>
            <a:off x="4391580" y="2985126"/>
            <a:ext cx="4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F598C-C120-FCF0-58D5-4F4A57F9FAE1}"/>
              </a:ext>
            </a:extLst>
          </p:cNvPr>
          <p:cNvSpPr txBox="1"/>
          <p:nvPr/>
        </p:nvSpPr>
        <p:spPr>
          <a:xfrm>
            <a:off x="410045" y="125039"/>
            <a:ext cx="110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6D4DBA-9435-1E3F-9ED4-35B1604FF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5" y="963720"/>
            <a:ext cx="10385484" cy="51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FF7B4-F4C4-75EB-E369-75985ABE0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5FF5E62-8FFF-DADC-E54D-6D6CC9225B3A}"/>
              </a:ext>
            </a:extLst>
          </p:cNvPr>
          <p:cNvSpPr txBox="1"/>
          <p:nvPr/>
        </p:nvSpPr>
        <p:spPr>
          <a:xfrm>
            <a:off x="4391580" y="2985126"/>
            <a:ext cx="42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B9ED17-A147-DA32-D03C-1201419B1303}"/>
              </a:ext>
            </a:extLst>
          </p:cNvPr>
          <p:cNvSpPr txBox="1"/>
          <p:nvPr/>
        </p:nvSpPr>
        <p:spPr>
          <a:xfrm>
            <a:off x="410045" y="125039"/>
            <a:ext cx="1107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Title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80E8FF7-ECD6-B155-0DC1-C1744601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04" y="1499624"/>
            <a:ext cx="9254226" cy="370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0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11471</TotalTime>
  <Words>4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qiao wu</dc:creator>
  <cp:lastModifiedBy>qiao wu</cp:lastModifiedBy>
  <cp:revision>39</cp:revision>
  <dcterms:created xsi:type="dcterms:W3CDTF">2024-08-05T13:52:41Z</dcterms:created>
  <dcterms:modified xsi:type="dcterms:W3CDTF">2024-11-04T18:15:58Z</dcterms:modified>
</cp:coreProperties>
</file>