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Potential exercises:</a:t>
            </a:r>
          </a:p>
          <a:p>
            <a:r>
              <a:rPr lang="en-GB" dirty="0"/>
              <a:t>Do the Chebyshev approx. as in Example 6.9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Chebyshev Transform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860-DA1B-4C72-83BD-BF2C52AE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Arbitrary smooth function, u(x), in domain -1 &lt;= x &lt;= 1 is approximated by Chebyshev polynomials:</a:t>
            </a:r>
          </a:p>
          <a:p>
            <a:pPr lvl="1"/>
            <a:r>
              <a:rPr lang="en-GB" dirty="0"/>
              <a:t>u(x) = sum[0,N] ( </a:t>
            </a:r>
            <a:r>
              <a:rPr lang="en-GB" dirty="0" err="1"/>
              <a:t>a_n</a:t>
            </a:r>
            <a:r>
              <a:rPr lang="en-GB" dirty="0"/>
              <a:t> * </a:t>
            </a:r>
            <a:r>
              <a:rPr lang="en-GB" dirty="0" err="1"/>
              <a:t>T_n</a:t>
            </a:r>
            <a:r>
              <a:rPr lang="en-GB" dirty="0"/>
              <a:t>(x) )</a:t>
            </a:r>
          </a:p>
          <a:p>
            <a:pPr lvl="2"/>
            <a:r>
              <a:rPr lang="en-GB" dirty="0" err="1"/>
              <a:t>a_n</a:t>
            </a:r>
            <a:r>
              <a:rPr lang="en-GB" dirty="0"/>
              <a:t> -&gt; Chebyshev coefficients</a:t>
            </a:r>
          </a:p>
          <a:p>
            <a:pPr lvl="2"/>
            <a:r>
              <a:rPr lang="en-GB" dirty="0" err="1"/>
              <a:t>T_n</a:t>
            </a:r>
            <a:r>
              <a:rPr lang="en-GB" dirty="0"/>
              <a:t>(x) -&gt; Chebyshev polynomials of order n </a:t>
            </a:r>
          </a:p>
          <a:p>
            <a:pPr lvl="2"/>
            <a:endParaRPr lang="en-GB" dirty="0"/>
          </a:p>
          <a:p>
            <a:r>
              <a:rPr lang="en-GB" dirty="0"/>
              <a:t> </a:t>
            </a:r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705C-3DD1-4A20-BE3F-80A3BF23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Chebyshev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7F14-FB2A-4B71-806D-C596CE6D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T_n</a:t>
            </a:r>
            <a:r>
              <a:rPr lang="en-GB" dirty="0"/>
              <a:t>(x) solution to particular differential equation</a:t>
            </a:r>
          </a:p>
          <a:p>
            <a:pPr lvl="1"/>
            <a:r>
              <a:rPr lang="en-GB" dirty="0" err="1"/>
              <a:t>lambda_n</a:t>
            </a:r>
            <a:r>
              <a:rPr lang="en-GB" dirty="0"/>
              <a:t> = n^2</a:t>
            </a:r>
          </a:p>
          <a:p>
            <a:r>
              <a:rPr lang="en-GB" dirty="0"/>
              <a:t>Can be transformed into cosines, x = cos(theta), mapping -1 &lt; x &lt; 1 to 0 &lt; theta &lt; pi</a:t>
            </a:r>
          </a:p>
          <a:p>
            <a:pPr lvl="1"/>
            <a:r>
              <a:rPr lang="en-GB" dirty="0"/>
              <a:t>Transformation: </a:t>
            </a:r>
            <a:r>
              <a:rPr lang="en-GB" dirty="0" err="1"/>
              <a:t>T_n</a:t>
            </a:r>
            <a:r>
              <a:rPr lang="en-GB" dirty="0"/>
              <a:t>( cos(theta) ) = cos( n*theta )</a:t>
            </a:r>
          </a:p>
          <a:p>
            <a:pPr lvl="1"/>
            <a:r>
              <a:rPr lang="en-GB" dirty="0"/>
              <a:t>Attractive feature</a:t>
            </a:r>
          </a:p>
          <a:p>
            <a:pPr lvl="1"/>
            <a:r>
              <a:rPr lang="en-GB" dirty="0"/>
              <a:t>Recursive relationship:</a:t>
            </a:r>
          </a:p>
          <a:p>
            <a:pPr lvl="2"/>
            <a:r>
              <a:rPr lang="en-GB" dirty="0"/>
              <a:t>T_[n+1] (x) + T_[n-1] (x) = 2*x*</a:t>
            </a:r>
            <a:r>
              <a:rPr lang="en-GB" dirty="0" err="1"/>
              <a:t>T_n</a:t>
            </a:r>
            <a:r>
              <a:rPr lang="en-GB" dirty="0"/>
              <a:t> (x) where n&gt;=1</a:t>
            </a:r>
          </a:p>
          <a:p>
            <a:r>
              <a:rPr lang="en-GB" dirty="0"/>
              <a:t>Other properties of </a:t>
            </a:r>
            <a:r>
              <a:rPr lang="en-GB" dirty="0" err="1"/>
              <a:t>T_n</a:t>
            </a:r>
            <a:r>
              <a:rPr lang="en-GB" dirty="0"/>
              <a:t>(x)</a:t>
            </a:r>
          </a:p>
          <a:p>
            <a:pPr lvl="1"/>
            <a:r>
              <a:rPr lang="en-GB" dirty="0"/>
              <a:t>abs( </a:t>
            </a:r>
            <a:r>
              <a:rPr lang="en-GB" dirty="0" err="1"/>
              <a:t>T_n</a:t>
            </a:r>
            <a:r>
              <a:rPr lang="en-GB" dirty="0"/>
              <a:t> (x) ) &lt;= 1 in -1 &lt; x &lt; 1</a:t>
            </a:r>
          </a:p>
          <a:p>
            <a:pPr lvl="1"/>
            <a:r>
              <a:rPr lang="en-GB" dirty="0" err="1"/>
              <a:t>T_n</a:t>
            </a:r>
            <a:r>
              <a:rPr lang="en-GB" dirty="0"/>
              <a:t> ( ±1 ) = ( ±1 )^n</a:t>
            </a:r>
          </a:p>
          <a:p>
            <a:r>
              <a:rPr lang="en-GB" dirty="0"/>
              <a:t>To use Chebyshev polynomials, the domain -1 &lt; x &lt; 1 is discretised using cosine mesh</a:t>
            </a:r>
          </a:p>
          <a:p>
            <a:pPr lvl="1"/>
            <a:r>
              <a:rPr lang="en-GB" dirty="0" err="1"/>
              <a:t>x_j</a:t>
            </a:r>
            <a:r>
              <a:rPr lang="en-GB" dirty="0"/>
              <a:t> = cos( pi * j / N ) ; j = N, N – 1, … , 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91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C161-F14B-415E-9501-FB7A75F4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Discretisation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592B-A1D5-41FE-AB3A-B9FA5F9D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cosine discretisation:</a:t>
            </a:r>
          </a:p>
          <a:p>
            <a:pPr lvl="1"/>
            <a:r>
              <a:rPr lang="en-GB" dirty="0" err="1"/>
              <a:t>u_j</a:t>
            </a:r>
            <a:r>
              <a:rPr lang="en-GB" dirty="0"/>
              <a:t> = sum[0,N] ( </a:t>
            </a:r>
            <a:r>
              <a:rPr lang="en-GB" dirty="0" err="1"/>
              <a:t>a_n</a:t>
            </a:r>
            <a:r>
              <a:rPr lang="en-GB" dirty="0"/>
              <a:t> * </a:t>
            </a:r>
            <a:r>
              <a:rPr lang="en-GB" dirty="0" err="1"/>
              <a:t>T_n</a:t>
            </a:r>
            <a:r>
              <a:rPr lang="en-GB" dirty="0"/>
              <a:t>(</a:t>
            </a:r>
            <a:r>
              <a:rPr lang="en-GB" dirty="0" err="1"/>
              <a:t>x_j</a:t>
            </a:r>
            <a:r>
              <a:rPr lang="en-GB" dirty="0"/>
              <a:t>) ) = sum[0,N] ( </a:t>
            </a:r>
            <a:r>
              <a:rPr lang="en-GB" dirty="0" err="1"/>
              <a:t>a_n</a:t>
            </a:r>
            <a:r>
              <a:rPr lang="en-GB" dirty="0"/>
              <a:t> * </a:t>
            </a:r>
            <a:r>
              <a:rPr lang="en-GB" dirty="0" err="1"/>
              <a:t>T_n</a:t>
            </a:r>
            <a:r>
              <a:rPr lang="en-GB" dirty="0"/>
              <a:t>( n*pi*j / N ) )</a:t>
            </a:r>
          </a:p>
          <a:p>
            <a:r>
              <a:rPr lang="en-GB" dirty="0"/>
              <a:t>Using the orthogonality property of cos expansions, </a:t>
            </a:r>
            <a:r>
              <a:rPr lang="en-GB" dirty="0" err="1"/>
              <a:t>a_n</a:t>
            </a:r>
            <a:r>
              <a:rPr lang="en-GB" dirty="0"/>
              <a:t> can be determined by:</a:t>
            </a:r>
          </a:p>
          <a:p>
            <a:pPr lvl="1"/>
            <a:r>
              <a:rPr lang="en-GB" dirty="0" err="1"/>
              <a:t>a_n</a:t>
            </a:r>
            <a:r>
              <a:rPr lang="en-GB" dirty="0"/>
              <a:t> = ( 2 / (</a:t>
            </a:r>
            <a:r>
              <a:rPr lang="en-GB" dirty="0" err="1"/>
              <a:t>c_n</a:t>
            </a:r>
            <a:r>
              <a:rPr lang="en-GB" dirty="0"/>
              <a:t> * N) ) * sum[0,N] ( (1 / </a:t>
            </a:r>
            <a:r>
              <a:rPr lang="en-GB" dirty="0" err="1"/>
              <a:t>c_j</a:t>
            </a:r>
            <a:r>
              <a:rPr lang="en-GB" dirty="0"/>
              <a:t>) * </a:t>
            </a:r>
            <a:r>
              <a:rPr lang="en-GB" dirty="0" err="1"/>
              <a:t>u_j</a:t>
            </a:r>
            <a:r>
              <a:rPr lang="en-GB" dirty="0"/>
              <a:t> * cos( n*pi*j / N ) 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5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1EF7-D329-4567-9940-9467F3C9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Numerical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A48B-6438-4314-A948-DF74C74A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Differentiation in cosine grid</a:t>
            </a:r>
          </a:p>
          <a:p>
            <a:pPr lvl="1"/>
            <a:r>
              <a:rPr lang="en-GB" dirty="0"/>
              <a:t>Recursive relationship between polynomials and derivatives</a:t>
            </a:r>
          </a:p>
          <a:p>
            <a:pPr lvl="1"/>
            <a:r>
              <a:rPr lang="en-GB" dirty="0" err="1"/>
              <a:t>Eq</a:t>
            </a:r>
            <a:r>
              <a:rPr lang="en-GB" dirty="0"/>
              <a:t> (6.38)</a:t>
            </a:r>
          </a:p>
          <a:p>
            <a:r>
              <a:rPr lang="en-GB" dirty="0"/>
              <a:t>Note that representing u by N-degree polynomial means du/dx will be represented by N-1 degree polynomial</a:t>
            </a:r>
          </a:p>
          <a:p>
            <a:pPr lvl="1"/>
            <a:r>
              <a:rPr lang="en-GB" dirty="0"/>
              <a:t>du(x)/dx = sum[0,N-1] ( </a:t>
            </a:r>
            <a:r>
              <a:rPr lang="en-GB" dirty="0" err="1"/>
              <a:t>a_n</a:t>
            </a:r>
            <a:r>
              <a:rPr lang="en-GB" dirty="0"/>
              <a:t> * </a:t>
            </a:r>
            <a:r>
              <a:rPr lang="en-GB" dirty="0" err="1"/>
              <a:t>T_n</a:t>
            </a:r>
            <a:r>
              <a:rPr lang="en-GB" dirty="0"/>
              <a:t>(x) )</a:t>
            </a:r>
          </a:p>
          <a:p>
            <a:pPr lvl="1"/>
            <a:r>
              <a:rPr lang="en-GB" dirty="0"/>
              <a:t>Relation between </a:t>
            </a:r>
            <a:r>
              <a:rPr lang="en-GB" dirty="0" err="1"/>
              <a:t>a_n</a:t>
            </a:r>
            <a:r>
              <a:rPr lang="en-GB" dirty="0"/>
              <a:t> and </a:t>
            </a:r>
            <a:r>
              <a:rPr lang="en-GB" dirty="0" err="1"/>
              <a:t>b_n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c_[n-1]*b_[n-1] - b_[n+1] = 2*n*</a:t>
            </a:r>
            <a:r>
              <a:rPr lang="en-GB" dirty="0" err="1"/>
              <a:t>a_n</a:t>
            </a:r>
            <a:endParaRPr lang="en-GB" dirty="0"/>
          </a:p>
          <a:p>
            <a:r>
              <a:rPr lang="en-GB" dirty="0"/>
              <a:t>To compute derivative of u, you must first find Chebyshev transform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49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CD59-E291-412A-A2B2-33B2C4E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Quadrature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12B2-F42E-416C-95A2-F4675002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g(x) = integral of u</a:t>
            </a:r>
          </a:p>
          <a:p>
            <a:pPr lvl="1"/>
            <a:r>
              <a:rPr lang="en-GB" dirty="0"/>
              <a:t>g(x) = sum[0,N+1] ( </a:t>
            </a:r>
            <a:r>
              <a:rPr lang="en-GB" dirty="0" err="1"/>
              <a:t>d_n</a:t>
            </a:r>
            <a:r>
              <a:rPr lang="en-GB" dirty="0"/>
              <a:t> * </a:t>
            </a:r>
            <a:r>
              <a:rPr lang="en-GB" dirty="0" err="1"/>
              <a:t>T_n</a:t>
            </a:r>
            <a:r>
              <a:rPr lang="en-GB" dirty="0"/>
              <a:t>(x) )</a:t>
            </a:r>
          </a:p>
          <a:p>
            <a:pPr lvl="1"/>
            <a:endParaRPr lang="en-GB" dirty="0"/>
          </a:p>
          <a:p>
            <a:r>
              <a:rPr lang="en-GB" dirty="0"/>
              <a:t>The relation between </a:t>
            </a:r>
            <a:r>
              <a:rPr lang="en-GB" dirty="0" err="1"/>
              <a:t>d_n</a:t>
            </a:r>
            <a:r>
              <a:rPr lang="en-GB" dirty="0"/>
              <a:t> and </a:t>
            </a:r>
            <a:r>
              <a:rPr lang="en-GB" dirty="0" err="1"/>
              <a:t>a_n</a:t>
            </a:r>
            <a:r>
              <a:rPr lang="en-GB" dirty="0"/>
              <a:t> is:</a:t>
            </a:r>
          </a:p>
          <a:p>
            <a:pPr lvl="1"/>
            <a:r>
              <a:rPr lang="en-GB" dirty="0" err="1"/>
              <a:t>d_n</a:t>
            </a:r>
            <a:r>
              <a:rPr lang="en-GB" dirty="0"/>
              <a:t> = (1 / (2*n)) * (c_[n-1]*a_[n-1] – a_[n+1])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32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CAF-E9DC-49AF-864E-3F096DF1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(4) Matrix Form of Chebyshev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5B4F-C820-4BAF-8D47-4DD241A5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</a:t>
            </a:r>
            <a:r>
              <a:rPr lang="en-GB" dirty="0"/>
              <a:t>= </a:t>
            </a:r>
            <a:r>
              <a:rPr lang="en-GB" b="1" u="sng" dirty="0" err="1"/>
              <a:t>Tbar</a:t>
            </a:r>
            <a:r>
              <a:rPr lang="en-GB" b="1" dirty="0"/>
              <a:t> * f</a:t>
            </a:r>
          </a:p>
          <a:p>
            <a:r>
              <a:rPr lang="en-GB" b="1" dirty="0"/>
              <a:t>f</a:t>
            </a:r>
            <a:r>
              <a:rPr lang="en-GB" dirty="0"/>
              <a:t>‘ = </a:t>
            </a:r>
            <a:r>
              <a:rPr lang="en-GB" b="1" u="sng" dirty="0"/>
              <a:t>T</a:t>
            </a:r>
            <a:r>
              <a:rPr lang="en-GB" b="1" dirty="0"/>
              <a:t> * b</a:t>
            </a:r>
          </a:p>
          <a:p>
            <a:pPr lvl="1"/>
            <a:r>
              <a:rPr lang="en-GB" b="1" dirty="0"/>
              <a:t>b = </a:t>
            </a:r>
            <a:r>
              <a:rPr lang="en-GB" b="1" u="sng" dirty="0"/>
              <a:t>G</a:t>
            </a:r>
            <a:r>
              <a:rPr lang="en-GB" b="1" dirty="0"/>
              <a:t> * a</a:t>
            </a:r>
          </a:p>
          <a:p>
            <a:r>
              <a:rPr lang="en-GB" dirty="0"/>
              <a:t>Therefore we have:</a:t>
            </a:r>
          </a:p>
          <a:p>
            <a:r>
              <a:rPr lang="en-GB" b="1" dirty="0"/>
              <a:t>f</a:t>
            </a:r>
            <a:r>
              <a:rPr lang="en-GB" dirty="0"/>
              <a:t>‘ = ( </a:t>
            </a:r>
            <a:r>
              <a:rPr lang="en-GB" b="1" u="sng" dirty="0"/>
              <a:t>T </a:t>
            </a:r>
            <a:r>
              <a:rPr lang="en-GB" b="1" dirty="0"/>
              <a:t>* </a:t>
            </a:r>
            <a:r>
              <a:rPr lang="en-GB" b="1" u="sng" dirty="0"/>
              <a:t>G</a:t>
            </a:r>
            <a:r>
              <a:rPr lang="en-GB" b="1" dirty="0"/>
              <a:t> * </a:t>
            </a:r>
            <a:r>
              <a:rPr lang="en-GB" b="1" u="sng" dirty="0" err="1"/>
              <a:t>Tbar</a:t>
            </a:r>
            <a:r>
              <a:rPr lang="en-GB" b="1" dirty="0"/>
              <a:t> </a:t>
            </a:r>
            <a:r>
              <a:rPr lang="en-GB" dirty="0"/>
              <a:t>)</a:t>
            </a:r>
            <a:r>
              <a:rPr lang="en-GB" b="1" dirty="0"/>
              <a:t> * f </a:t>
            </a:r>
            <a:r>
              <a:rPr lang="en-GB" dirty="0"/>
              <a:t>= </a:t>
            </a:r>
            <a:r>
              <a:rPr lang="en-GB" b="1" dirty="0"/>
              <a:t>D * f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363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620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Chebyshev Transform</vt:lpstr>
      <vt:lpstr>(1) General Solution</vt:lpstr>
      <vt:lpstr>(1) Chebyshev polynomials</vt:lpstr>
      <vt:lpstr>(1) Discretisation</vt:lpstr>
      <vt:lpstr>(2) Numerical Differentiation</vt:lpstr>
      <vt:lpstr>(3) Quadrature and Integration</vt:lpstr>
      <vt:lpstr>(4) Matrix Form of Chebyshev derivative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44</cp:revision>
  <dcterms:created xsi:type="dcterms:W3CDTF">2019-11-22T15:10:56Z</dcterms:created>
  <dcterms:modified xsi:type="dcterms:W3CDTF">2020-02-12T22:00:57Z</dcterms:modified>
</cp:coreProperties>
</file>