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91" r:id="rId3"/>
    <p:sldId id="288" r:id="rId4"/>
    <p:sldId id="289" r:id="rId5"/>
    <p:sldId id="29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2832" autoAdjust="0"/>
  </p:normalViewPr>
  <p:slideViewPr>
    <p:cSldViewPr snapToGrid="0">
      <p:cViewPr varScale="1">
        <p:scale>
          <a:sx n="106" d="100"/>
          <a:sy n="106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EBA28-65B9-43C6-98DF-687EBAAA6D6E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C1BC-A3AD-41A6-8456-F24A29E82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39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9C1BC-A3AD-41A6-8456-F24A29E827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90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8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56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1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81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71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7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95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81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E49B29-1908-41E6-ACF6-072C4B62D32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78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32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E49B29-1908-41E6-ACF6-072C4B62D32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05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BFBB3-0BF6-4541-8DCC-8D30A0D0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dirty="0"/>
              <a:t>Progress Meeting  01/05/2020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660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7DA7-547F-4044-8330-18D3C254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8669C-8641-41CD-B16A-9CED8FB11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Found the error</a:t>
            </a:r>
          </a:p>
          <a:p>
            <a:pPr lvl="1"/>
            <a:r>
              <a:rPr lang="en-GB" dirty="0"/>
              <a:t>Minor error in the system derivation</a:t>
            </a:r>
          </a:p>
          <a:p>
            <a:pPr lvl="1"/>
            <a:r>
              <a:rPr lang="en-GB" dirty="0"/>
              <a:t>Validated my code with </a:t>
            </a:r>
            <a:r>
              <a:rPr lang="en-GB" dirty="0" err="1"/>
              <a:t>Facchini</a:t>
            </a:r>
            <a:endParaRPr lang="en-GB" dirty="0"/>
          </a:p>
          <a:p>
            <a:r>
              <a:rPr lang="en-GB" dirty="0"/>
              <a:t>Produced a convergence plot</a:t>
            </a:r>
          </a:p>
        </p:txBody>
      </p:sp>
    </p:spTree>
    <p:extLst>
      <p:ext uri="{BB962C8B-B14F-4D97-AF65-F5344CB8AC3E}">
        <p14:creationId xmlns:p14="http://schemas.microsoft.com/office/powerpoint/2010/main" val="228406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D80A-5F3D-4FE7-9026-51B14F4F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approach using </a:t>
            </a:r>
            <a:r>
              <a:rPr lang="en-GB" dirty="0" err="1"/>
              <a:t>Facchini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A34173-C236-4194-9F91-8B48A9564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GB" dirty="0"/>
              <a:t>Single unstable eigenmode for </a:t>
            </a:r>
            <a:r>
              <a:rPr lang="en-GB" i="1" dirty="0" err="1"/>
              <a:t>Fh</a:t>
            </a:r>
            <a:r>
              <a:rPr lang="en-GB" dirty="0"/>
              <a:t> = 1; </a:t>
            </a:r>
            <a:r>
              <a:rPr lang="en-GB" i="1" dirty="0"/>
              <a:t>alpha</a:t>
            </a:r>
            <a:r>
              <a:rPr lang="en-GB" dirty="0"/>
              <a:t> = 0.8;</a:t>
            </a:r>
            <a:r>
              <a:rPr lang="en-GB" i="1" dirty="0"/>
              <a:t> beta </a:t>
            </a:r>
            <a:r>
              <a:rPr lang="en-GB" dirty="0"/>
              <a:t>= 5; </a:t>
            </a:r>
            <a:r>
              <a:rPr lang="en-GB" i="1" dirty="0"/>
              <a:t>Re</a:t>
            </a:r>
            <a:r>
              <a:rPr lang="en-GB" dirty="0"/>
              <a:t> = 1000:</a:t>
            </a:r>
          </a:p>
          <a:p>
            <a:pPr lvl="1"/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Facchini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			Real(</a:t>
            </a:r>
            <a:r>
              <a:rPr lang="en-GB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omega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0 and </a:t>
            </a: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omega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&gt; 0 </a:t>
            </a:r>
          </a:p>
          <a:p>
            <a:pPr lvl="1"/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OS_SQ_Stratified_Solver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	0.0000 + 0.0127i</a:t>
            </a:r>
          </a:p>
          <a:p>
            <a:pPr lvl="1"/>
            <a:endParaRPr lang="en-GB" dirty="0"/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588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D80A-5F3D-4FE7-9026-51B14F4F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approach using </a:t>
            </a:r>
            <a:r>
              <a:rPr lang="en-GB" dirty="0" err="1"/>
              <a:t>Facchini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A34173-C236-4194-9F91-8B48A9564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GB" dirty="0"/>
              <a:t>Full </a:t>
            </a:r>
            <a:r>
              <a:rPr lang="en-GB" dirty="0" err="1"/>
              <a:t>eigenspectrum</a:t>
            </a:r>
            <a:r>
              <a:rPr lang="en-GB" dirty="0"/>
              <a:t> for </a:t>
            </a:r>
            <a:r>
              <a:rPr lang="en-GB" i="1" dirty="0"/>
              <a:t>N </a:t>
            </a:r>
            <a:r>
              <a:rPr lang="en-GB" dirty="0"/>
              <a:t>= 129; </a:t>
            </a:r>
            <a:r>
              <a:rPr lang="en-GB" i="1" dirty="0" err="1"/>
              <a:t>Fh</a:t>
            </a:r>
            <a:r>
              <a:rPr lang="en-GB" dirty="0"/>
              <a:t> = 1; </a:t>
            </a:r>
            <a:r>
              <a:rPr lang="en-GB" i="1" dirty="0"/>
              <a:t>alpha</a:t>
            </a:r>
            <a:r>
              <a:rPr lang="en-GB" dirty="0"/>
              <a:t> = 0.8;</a:t>
            </a:r>
            <a:r>
              <a:rPr lang="en-GB" i="1" dirty="0"/>
              <a:t> beta </a:t>
            </a:r>
            <a:r>
              <a:rPr lang="en-GB" dirty="0"/>
              <a:t>= 5; </a:t>
            </a:r>
            <a:r>
              <a:rPr lang="en-GB" i="1" dirty="0"/>
              <a:t>Re</a:t>
            </a:r>
            <a:r>
              <a:rPr lang="en-GB" dirty="0"/>
              <a:t> = 1000: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FF049E-9103-4480-B5E0-4352188B7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7" y="2472647"/>
            <a:ext cx="5104007" cy="2899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7DD540-769A-4F89-9ABD-A83F32293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87" y="2688921"/>
            <a:ext cx="4407464" cy="280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6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8CF5-53DD-4203-B6F6-9F2ACA79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Convergence of grid points, </a:t>
            </a:r>
            <a:r>
              <a:rPr lang="en-GB" i="1" dirty="0"/>
              <a:t>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C2EAB-EEEC-4B3D-AAE6-7E399A5D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err="1"/>
              <a:t>Fh</a:t>
            </a:r>
            <a:r>
              <a:rPr lang="en-GB" dirty="0"/>
              <a:t> = 1; </a:t>
            </a:r>
            <a:r>
              <a:rPr lang="en-GB" i="1" dirty="0"/>
              <a:t>alpha</a:t>
            </a:r>
            <a:r>
              <a:rPr lang="en-GB" dirty="0"/>
              <a:t> = 0.8;</a:t>
            </a:r>
            <a:r>
              <a:rPr lang="en-GB" i="1" dirty="0"/>
              <a:t> beta </a:t>
            </a:r>
            <a:r>
              <a:rPr lang="en-GB" dirty="0"/>
              <a:t>= 5; </a:t>
            </a:r>
            <a:r>
              <a:rPr lang="en-GB" i="1" dirty="0"/>
              <a:t>Re</a:t>
            </a:r>
            <a:r>
              <a:rPr lang="en-GB" dirty="0"/>
              <a:t> = 1000; </a:t>
            </a:r>
            <a:r>
              <a:rPr lang="en-GB" i="1" dirty="0"/>
              <a:t>theta </a:t>
            </a:r>
            <a:r>
              <a:rPr lang="en-GB" dirty="0"/>
              <a:t>= 90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1385B8-ECE7-4B4D-9BC7-5EB4ECC18D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1"/>
          <a:stretch/>
        </p:blipFill>
        <p:spPr>
          <a:xfrm>
            <a:off x="3305239" y="2670772"/>
            <a:ext cx="5581522" cy="355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132</Words>
  <Application>Microsoft Office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Progress Meeting  01/05/2020</vt:lpstr>
      <vt:lpstr>Progress</vt:lpstr>
      <vt:lpstr>Validation approach using Facchini</vt:lpstr>
      <vt:lpstr>Validation approach using Facchini</vt:lpstr>
      <vt:lpstr>Convergence of grid points, 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</dc:title>
  <dc:creator>Joel Outschoorn</dc:creator>
  <cp:lastModifiedBy>Joel Outschoorn</cp:lastModifiedBy>
  <cp:revision>232</cp:revision>
  <dcterms:created xsi:type="dcterms:W3CDTF">2019-11-22T15:10:56Z</dcterms:created>
  <dcterms:modified xsi:type="dcterms:W3CDTF">2020-05-01T10:47:40Z</dcterms:modified>
</cp:coreProperties>
</file>