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  08/05/2020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7966-6BF6-4DDB-B0D1-CA4D8117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94B1-6051-4DA2-A860-6AD33311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A380-B506-4BCF-A21B-E007275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B043-E6A7-4533-A32E-55F0BDAF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4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Progress Meeting  08/05/2020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234</cp:revision>
  <dcterms:created xsi:type="dcterms:W3CDTF">2019-11-22T15:10:56Z</dcterms:created>
  <dcterms:modified xsi:type="dcterms:W3CDTF">2020-05-08T02:13:39Z</dcterms:modified>
</cp:coreProperties>
</file>