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8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92832" autoAdjust="0"/>
  </p:normalViewPr>
  <p:slideViewPr>
    <p:cSldViewPr snapToGrid="0">
      <p:cViewPr varScale="1">
        <p:scale>
          <a:sx n="106" d="100"/>
          <a:sy n="106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EBA28-65B9-43C6-98DF-687EBAAA6D6E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C1BC-A3AD-41A6-8456-F24A29E827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396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9C1BC-A3AD-41A6-8456-F24A29E827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90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8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56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1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7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95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81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7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32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E49B29-1908-41E6-ACF6-072C4B62D32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98A391-6AB9-4E41-8EE8-B6300234039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BFBB3-0BF6-4541-8DCC-8D30A0D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GB" dirty="0"/>
              <a:t>Progress Meeting  11/05/2020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66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2552-62B9-4C2F-B46A-2CB543025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</a:t>
            </a:r>
            <a:r>
              <a:rPr lang="en-GB" dirty="0"/>
              <a:t>(omega) vs theta – Poiseuille flow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646C9ED-9B83-41F8-8DAA-517A82FAD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96" y="1857625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321402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722D-76A5-46A6-B861-7AABE4D9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CA2C7-5591-4E29-8585-0CCB57C86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Critical </a:t>
            </a:r>
            <a:r>
              <a:rPr lang="en-GB" i="1" dirty="0"/>
              <a:t>Re </a:t>
            </a:r>
            <a:r>
              <a:rPr lang="en-GB" dirty="0"/>
              <a:t>versus </a:t>
            </a:r>
            <a:r>
              <a:rPr lang="en-GB" i="1" dirty="0"/>
              <a:t>theta </a:t>
            </a:r>
            <a:r>
              <a:rPr lang="en-GB" dirty="0"/>
              <a:t>for </a:t>
            </a:r>
            <a:r>
              <a:rPr lang="en-GB" dirty="0" err="1"/>
              <a:t>pPf</a:t>
            </a:r>
            <a:endParaRPr lang="en-GB" dirty="0"/>
          </a:p>
          <a:p>
            <a:r>
              <a:rPr lang="en-GB" dirty="0" err="1"/>
              <a:t>Imag</a:t>
            </a:r>
            <a:r>
              <a:rPr lang="en-GB" dirty="0"/>
              <a:t>(Omega) versus Re for </a:t>
            </a:r>
            <a:r>
              <a:rPr lang="en-GB" dirty="0" err="1"/>
              <a:t>pPf</a:t>
            </a:r>
            <a:endParaRPr lang="en-GB" dirty="0"/>
          </a:p>
          <a:p>
            <a:r>
              <a:rPr lang="en-GB" dirty="0"/>
              <a:t>Investigate </a:t>
            </a:r>
            <a:r>
              <a:rPr lang="en-GB" i="1" dirty="0" err="1"/>
              <a:t>Fh</a:t>
            </a:r>
            <a:r>
              <a:rPr lang="en-GB" dirty="0"/>
              <a:t> influence</a:t>
            </a:r>
          </a:p>
        </p:txBody>
      </p:sp>
    </p:spTree>
    <p:extLst>
      <p:ext uri="{BB962C8B-B14F-4D97-AF65-F5344CB8AC3E}">
        <p14:creationId xmlns:p14="http://schemas.microsoft.com/office/powerpoint/2010/main" val="108912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7966-6BF6-4DDB-B0D1-CA4D8117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Convergence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E59F38E-CF71-4F66-8B93-9A319EEF6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96" y="1857625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77747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A380-B506-4BCF-A21B-E007275A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/>
              <a:t>α</a:t>
            </a:r>
            <a:r>
              <a:rPr lang="en-GB" i="1" dirty="0"/>
              <a:t>,</a:t>
            </a:r>
            <a:r>
              <a:rPr lang="el-GR" i="1" dirty="0"/>
              <a:t>β</a:t>
            </a:r>
            <a:r>
              <a:rPr lang="en-GB" i="1" dirty="0"/>
              <a:t> </a:t>
            </a:r>
            <a:r>
              <a:rPr lang="en-GB" dirty="0"/>
              <a:t>sweep – plane Couette flow</a:t>
            </a:r>
            <a:endParaRPr lang="en-GB" i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0D4184-87C5-4CD4-B909-705BDC9AC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541" y="1810050"/>
            <a:ext cx="5872917" cy="447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4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D499-E528-4993-AD5C-2DC377F0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87F3-24CA-45D7-9640-681791ED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tilt angle increases, this destabilises base flow</a:t>
            </a:r>
          </a:p>
          <a:p>
            <a:r>
              <a:rPr lang="en-GB" dirty="0"/>
              <a:t>Flow only unstable for small values of </a:t>
            </a:r>
            <a:r>
              <a:rPr lang="el-GR" dirty="0"/>
              <a:t>α</a:t>
            </a:r>
            <a:endParaRPr lang="en-GB" dirty="0"/>
          </a:p>
          <a:p>
            <a:pPr lvl="1"/>
            <a:r>
              <a:rPr lang="en-GB" dirty="0"/>
              <a:t>Reproduce plots with a smaller range for </a:t>
            </a:r>
            <a:r>
              <a:rPr lang="el-GR" dirty="0"/>
              <a:t>α</a:t>
            </a:r>
            <a:endParaRPr lang="en-GB" dirty="0"/>
          </a:p>
          <a:p>
            <a:r>
              <a:rPr lang="en-GB" dirty="0"/>
              <a:t>For a certain value of α, </a:t>
            </a:r>
            <a:r>
              <a:rPr lang="el-GR" dirty="0"/>
              <a:t>β</a:t>
            </a:r>
            <a:r>
              <a:rPr lang="en-GB" dirty="0"/>
              <a:t> has small influence on shear stability</a:t>
            </a:r>
          </a:p>
          <a:p>
            <a:r>
              <a:rPr lang="en-GB" dirty="0"/>
              <a:t>Pocket of instability found for α ~ 1 and </a:t>
            </a:r>
            <a:r>
              <a:rPr lang="el-GR" dirty="0"/>
              <a:t>β</a:t>
            </a:r>
            <a:r>
              <a:rPr lang="en-GB" dirty="0"/>
              <a:t> ~ 5</a:t>
            </a:r>
          </a:p>
          <a:p>
            <a:pPr lvl="1"/>
            <a:r>
              <a:rPr lang="en-GB" dirty="0"/>
              <a:t>Produce plots for small range around these wavenumbers</a:t>
            </a:r>
          </a:p>
        </p:txBody>
      </p:sp>
    </p:spTree>
    <p:extLst>
      <p:ext uri="{BB962C8B-B14F-4D97-AF65-F5344CB8AC3E}">
        <p14:creationId xmlns:p14="http://schemas.microsoft.com/office/powerpoint/2010/main" val="330149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748C-9C79-49DA-8D4E-74239DD1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i="1" dirty="0"/>
              <a:t>α</a:t>
            </a:r>
            <a:r>
              <a:rPr lang="en-GB" i="1" dirty="0"/>
              <a:t>,</a:t>
            </a:r>
            <a:r>
              <a:rPr lang="el-GR" i="1" dirty="0"/>
              <a:t>β</a:t>
            </a:r>
            <a:r>
              <a:rPr lang="en-GB" i="1" dirty="0"/>
              <a:t> </a:t>
            </a:r>
            <a:r>
              <a:rPr lang="en-GB" dirty="0"/>
              <a:t>sweep – plane Poiseuille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E12302-2DA9-4BAF-9682-20C4E2843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027" y="1828156"/>
            <a:ext cx="5839946" cy="444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5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D499-E528-4993-AD5C-2DC377F0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87F3-24CA-45D7-9640-681791ED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tilt angle increases, this destabilises base flow</a:t>
            </a:r>
          </a:p>
          <a:p>
            <a:r>
              <a:rPr lang="en-GB" dirty="0"/>
              <a:t>Flow only unstable for small values of </a:t>
            </a:r>
            <a:r>
              <a:rPr lang="el-GR" dirty="0"/>
              <a:t>α</a:t>
            </a:r>
            <a:endParaRPr lang="en-GB" dirty="0"/>
          </a:p>
          <a:p>
            <a:pPr lvl="1"/>
            <a:r>
              <a:rPr lang="en-GB" dirty="0"/>
              <a:t>Reproduce plots with a smaller range for </a:t>
            </a:r>
            <a:r>
              <a:rPr lang="el-GR" dirty="0"/>
              <a:t>α</a:t>
            </a:r>
            <a:endParaRPr lang="en-GB" dirty="0"/>
          </a:p>
          <a:p>
            <a:r>
              <a:rPr lang="en-GB" dirty="0"/>
              <a:t>For a certain value of α, </a:t>
            </a:r>
            <a:r>
              <a:rPr lang="el-GR" dirty="0"/>
              <a:t>β</a:t>
            </a:r>
            <a:r>
              <a:rPr lang="en-GB" dirty="0"/>
              <a:t> has larger influence on shear stability</a:t>
            </a:r>
          </a:p>
          <a:p>
            <a:r>
              <a:rPr lang="en-GB" dirty="0"/>
              <a:t>Pocket of instability found for α ~ 2 and </a:t>
            </a:r>
            <a:r>
              <a:rPr lang="el-GR" dirty="0"/>
              <a:t>β</a:t>
            </a:r>
            <a:r>
              <a:rPr lang="en-GB" dirty="0"/>
              <a:t> ~ 6</a:t>
            </a:r>
          </a:p>
          <a:p>
            <a:pPr lvl="1"/>
            <a:r>
              <a:rPr lang="en-GB" dirty="0"/>
              <a:t>Produce plots for small range around these wavenumbers</a:t>
            </a:r>
          </a:p>
        </p:txBody>
      </p:sp>
    </p:spTree>
    <p:extLst>
      <p:ext uri="{BB962C8B-B14F-4D97-AF65-F5344CB8AC3E}">
        <p14:creationId xmlns:p14="http://schemas.microsoft.com/office/powerpoint/2010/main" val="403133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4489-3455-4F05-AE26-D8325A10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 </a:t>
            </a:r>
            <a:r>
              <a:rPr lang="en-GB" i="1" dirty="0"/>
              <a:t>Re – </a:t>
            </a:r>
            <a:r>
              <a:rPr lang="en-GB" dirty="0"/>
              <a:t>plane Couette flow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683B2D79-9BE2-4800-804B-D46FF4134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96" y="1857625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19203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6949-0088-4002-9A64-B0C15CEF8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</a:t>
            </a:r>
            <a:r>
              <a:rPr lang="en-GB" dirty="0"/>
              <a:t>(omega) vs Re – plane Couette flow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A097C74-F2FF-4A23-8B79-59A49F5EC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96" y="1857625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285500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9BDD-13C0-46A2-9DF9-F150CA29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</a:t>
            </a:r>
            <a:r>
              <a:rPr lang="en-GB" dirty="0"/>
              <a:t>(omega) vs theta – Couette flow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800C4F0-A8AF-4C67-A685-022811A31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96" y="1857625"/>
            <a:ext cx="5333333" cy="4000000"/>
          </a:xfrm>
        </p:spPr>
      </p:pic>
    </p:spTree>
    <p:extLst>
      <p:ext uri="{BB962C8B-B14F-4D97-AF65-F5344CB8AC3E}">
        <p14:creationId xmlns:p14="http://schemas.microsoft.com/office/powerpoint/2010/main" val="2831014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196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Progress Meeting  11/05/2020</vt:lpstr>
      <vt:lpstr>Convergence</vt:lpstr>
      <vt:lpstr>α,β sweep – plane Couette flow</vt:lpstr>
      <vt:lpstr>Remarks</vt:lpstr>
      <vt:lpstr>α,β sweep – plane Poiseuille flow</vt:lpstr>
      <vt:lpstr>Remarks</vt:lpstr>
      <vt:lpstr>Critical Re – plane Couette flow</vt:lpstr>
      <vt:lpstr>Imag(omega) vs Re – plane Couette flow</vt:lpstr>
      <vt:lpstr>Imag(omega) vs theta – Couette flow</vt:lpstr>
      <vt:lpstr>Imag(omega) vs theta – Poiseuille flow</vt:lpstr>
      <vt:lpstr>Plans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dc:creator>Joel Outschoorn</dc:creator>
  <cp:lastModifiedBy>Joel Outschoorn</cp:lastModifiedBy>
  <cp:revision>262</cp:revision>
  <dcterms:created xsi:type="dcterms:W3CDTF">2019-11-22T15:10:56Z</dcterms:created>
  <dcterms:modified xsi:type="dcterms:W3CDTF">2020-05-11T19:23:43Z</dcterms:modified>
</cp:coreProperties>
</file>