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3" r:id="rId3"/>
    <p:sldId id="286" r:id="rId4"/>
    <p:sldId id="283" r:id="rId5"/>
    <p:sldId id="282" r:id="rId6"/>
    <p:sldId id="280" r:id="rId7"/>
    <p:sldId id="287" r:id="rId8"/>
    <p:sldId id="288" r:id="rId9"/>
    <p:sldId id="278" r:id="rId10"/>
    <p:sldId id="292" r:id="rId11"/>
    <p:sldId id="289" r:id="rId12"/>
    <p:sldId id="290" r:id="rId13"/>
    <p:sldId id="291" r:id="rId14"/>
    <p:sldId id="29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17/04/2020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699E-8821-4950-872B-A635C7A5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53B9F-3A0F-480D-B953-E4A4740C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GB" dirty="0"/>
                  <a:t> = 0  - &gt; no-slip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dirty="0"/>
                  <a:t> = 0 - &gt; no-slip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/>
                  <a:t> = 0 - &gt; non-penetrable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/>
                  <a:t> = 0 - &gt; from continuity equation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GB" dirty="0"/>
                  <a:t> = 0  - &gt; no-flux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???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53B9F-3A0F-480D-B953-E4A4740C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42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7C6-307C-43AC-B0B2-1A60410E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 – Lucas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Layer formation and </a:t>
                </a:r>
                <a:r>
                  <a:rPr lang="en-GB" dirty="0" err="1"/>
                  <a:t>relaminarisation</a:t>
                </a:r>
                <a:r>
                  <a:rPr lang="en-GB" dirty="0"/>
                  <a:t> of a spanwise stratified </a:t>
                </a:r>
                <a:r>
                  <a:rPr lang="en-GB" dirty="0" err="1"/>
                  <a:t>pCf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dirty="0"/>
                  <a:t> = 0 -&gt; following no-flux condition</a:t>
                </a:r>
              </a:p>
              <a:p>
                <a:pPr lvl="1"/>
                <a:r>
                  <a:rPr lang="en-GB" dirty="0"/>
                  <a:t>In Discussion section:</a:t>
                </a:r>
              </a:p>
              <a:p>
                <a:pPr lvl="2"/>
                <a:r>
                  <a:rPr lang="en-GB" dirty="0"/>
                  <a:t>Tests suggest that applying insulating boundary condition gives very similar results: Dirichlet -&gt;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</a:t>
                </a:r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A1E8803-3C47-438A-B177-83FEC506AD38}"/>
              </a:ext>
            </a:extLst>
          </p:cNvPr>
          <p:cNvSpPr txBox="1"/>
          <p:nvPr/>
        </p:nvSpPr>
        <p:spPr>
          <a:xfrm>
            <a:off x="9584602" y="5895542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pCf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= plane Couette flow</a:t>
            </a:r>
          </a:p>
        </p:txBody>
      </p:sp>
    </p:spTree>
    <p:extLst>
      <p:ext uri="{BB962C8B-B14F-4D97-AF65-F5344CB8AC3E}">
        <p14:creationId xmlns:p14="http://schemas.microsoft.com/office/powerpoint/2010/main" val="35733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7C6-307C-43AC-B0B2-1A60410E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 – </a:t>
            </a:r>
            <a:r>
              <a:rPr lang="en-GB" dirty="0" err="1"/>
              <a:t>Facchini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Linear instability of stratified </a:t>
                </a:r>
                <a:r>
                  <a:rPr lang="en-GB" dirty="0" err="1"/>
                  <a:t>pCf</a:t>
                </a:r>
                <a:endParaRPr lang="en-GB" dirty="0"/>
              </a:p>
              <a:p>
                <a:pPr lvl="1"/>
                <a:r>
                  <a:rPr lang="en-GB" dirty="0"/>
                  <a:t>Linear Stability Analysis</a:t>
                </a:r>
              </a:p>
              <a:p>
                <a:pPr lvl="2"/>
                <a:r>
                  <a:rPr lang="en-GB" dirty="0"/>
                  <a:t>Buoyancy perturbations are set to 0 at the walls: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</a:t>
                </a:r>
              </a:p>
              <a:p>
                <a:pPr lvl="1"/>
                <a:r>
                  <a:rPr lang="en-GB" dirty="0"/>
                  <a:t>DNS – validation of Linear Stability Analysis</a:t>
                </a:r>
              </a:p>
              <a:p>
                <a:pPr lvl="2"/>
                <a:r>
                  <a:rPr lang="en-GB" dirty="0" err="1"/>
                  <a:t>Newmann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90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7C6-307C-43AC-B0B2-1A60410E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 – </a:t>
            </a:r>
            <a:r>
              <a:rPr lang="en-GB" dirty="0" err="1"/>
              <a:t>Deloncle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3D instability of stratified horizontal shear flows</a:t>
                </a:r>
              </a:p>
              <a:p>
                <a:pPr lvl="1"/>
                <a:r>
                  <a:rPr lang="en-GB" dirty="0"/>
                  <a:t>Base flow has no walls</a:t>
                </a:r>
              </a:p>
              <a:p>
                <a:pPr lvl="2"/>
                <a:r>
                  <a:rPr lang="en-GB" dirty="0"/>
                  <a:t>Perturbations vanish at infinity: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7F3C2-0763-4CAF-BA1E-1F724587A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3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06DA-31B2-4F5A-B8E9-DB66786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B73D-0A5B-45A1-8FD0-283481DB9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Dirichlet seems reasonable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B73D-0A5B-45A1-8FD0-283481DB9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22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8B4-7316-41F9-B2E3-E493174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1D18-EF85-4698-8B2C-8388F6ED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boundary conditions</a:t>
            </a:r>
          </a:p>
          <a:p>
            <a:r>
              <a:rPr lang="en-GB" dirty="0"/>
              <a:t>Infrastructure of code:</a:t>
            </a:r>
          </a:p>
          <a:p>
            <a:pPr lvl="1"/>
            <a:r>
              <a:rPr lang="en-GB" dirty="0"/>
              <a:t>Q: Would it be useful to produce a plot of the convergence of the e/values with increasing Chebyshev points?</a:t>
            </a:r>
          </a:p>
          <a:p>
            <a:pPr lvl="1"/>
            <a:r>
              <a:rPr lang="en-GB" dirty="0"/>
              <a:t>Q: Will I be applying a linear stratification gradient?</a:t>
            </a:r>
          </a:p>
          <a:p>
            <a:r>
              <a:rPr lang="en-GB" dirty="0"/>
              <a:t>Validate code by comparing </a:t>
            </a:r>
            <a:r>
              <a:rPr lang="en-GB" dirty="0" err="1"/>
              <a:t>Facchini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4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182B-7739-48B6-B4EA-C28FB78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EDA47-FDFF-4157-9F9F-3BC93921D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Corrected stratified system, removed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State variables -&gt;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Implemented the new eigenvalue problem into MATLAB</a:t>
                </a:r>
              </a:p>
              <a:p>
                <a:r>
                  <a:rPr lang="en-GB" dirty="0"/>
                  <a:t>Looked at papers Lucas, </a:t>
                </a:r>
                <a:r>
                  <a:rPr lang="en-GB" dirty="0" err="1"/>
                  <a:t>Facchini</a:t>
                </a:r>
                <a:r>
                  <a:rPr lang="en-GB" dirty="0"/>
                  <a:t> and </a:t>
                </a:r>
                <a:r>
                  <a:rPr lang="en-GB" dirty="0" err="1"/>
                  <a:t>Deloncle</a:t>
                </a:r>
                <a:r>
                  <a:rPr lang="en-GB" dirty="0"/>
                  <a:t> for boundary conditions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EDA47-FDFF-4157-9F9F-3BC93921D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BD1A-31F6-4B7A-B2F9-9A8E0F3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AC5C0-B236-45E0-8B03-E8EF74234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 </a:t>
                </a:r>
              </a:p>
              <a:p>
                <a:r>
                  <a:rPr lang="en-GB" dirty="0"/>
                  <a:t> </a:t>
                </a:r>
              </a:p>
              <a:p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AC5C0-B236-45E0-8B03-E8EF74234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0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DAEAED-A3CA-4ECB-A3D8-7FE00D980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35"/>
          <a:stretch/>
        </p:blipFill>
        <p:spPr>
          <a:xfrm>
            <a:off x="279671" y="3089041"/>
            <a:ext cx="11693617" cy="679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D7EFE-BA62-456E-BE02-94F37F0E26A0}"/>
              </a:ext>
            </a:extLst>
          </p:cNvPr>
          <p:cNvSpPr txBox="1"/>
          <p:nvPr/>
        </p:nvSpPr>
        <p:spPr>
          <a:xfrm>
            <a:off x="1097280" y="2228534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Stratified Orr-Sommerfeld</a:t>
            </a:r>
          </a:p>
        </p:txBody>
      </p:sp>
    </p:spTree>
    <p:extLst>
      <p:ext uri="{BB962C8B-B14F-4D97-AF65-F5344CB8AC3E}">
        <p14:creationId xmlns:p14="http://schemas.microsoft.com/office/powerpoint/2010/main" val="241942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5934F9-C2E7-445B-8543-1200AC407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29" b="37512"/>
          <a:stretch/>
        </p:blipFill>
        <p:spPr>
          <a:xfrm>
            <a:off x="249191" y="3097306"/>
            <a:ext cx="11693617" cy="663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150D5-62AB-4983-BA98-18EEB55AEB58}"/>
              </a:ext>
            </a:extLst>
          </p:cNvPr>
          <p:cNvSpPr txBox="1"/>
          <p:nvPr/>
        </p:nvSpPr>
        <p:spPr>
          <a:xfrm>
            <a:off x="1097280" y="2232667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Stratified Squire</a:t>
            </a:r>
          </a:p>
        </p:txBody>
      </p:sp>
    </p:spTree>
    <p:extLst>
      <p:ext uri="{BB962C8B-B14F-4D97-AF65-F5344CB8AC3E}">
        <p14:creationId xmlns:p14="http://schemas.microsoft.com/office/powerpoint/2010/main" val="426806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45" b="25149"/>
          <a:stretch/>
        </p:blipFill>
        <p:spPr>
          <a:xfrm>
            <a:off x="0" y="3039854"/>
            <a:ext cx="12115800" cy="778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0D4BF-D9B0-4903-AC88-3E20CDDA8A33}"/>
              </a:ext>
            </a:extLst>
          </p:cNvPr>
          <p:cNvSpPr txBox="1"/>
          <p:nvPr/>
        </p:nvSpPr>
        <p:spPr>
          <a:xfrm>
            <a:off x="1097280" y="2232667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Density Equation</a:t>
            </a:r>
          </a:p>
        </p:txBody>
      </p:sp>
    </p:spTree>
    <p:extLst>
      <p:ext uri="{BB962C8B-B14F-4D97-AF65-F5344CB8AC3E}">
        <p14:creationId xmlns:p14="http://schemas.microsoft.com/office/powerpoint/2010/main" val="40860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45" b="25149"/>
          <a:stretch/>
        </p:blipFill>
        <p:spPr>
          <a:xfrm>
            <a:off x="0" y="3039854"/>
            <a:ext cx="12115800" cy="778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3D758-25BE-4816-BD53-E3F18B63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4059050"/>
            <a:ext cx="11544300" cy="67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23E6E-E900-480F-9859-208748DECB0C}"/>
              </a:ext>
            </a:extLst>
          </p:cNvPr>
          <p:cNvSpPr txBox="1"/>
          <p:nvPr/>
        </p:nvSpPr>
        <p:spPr>
          <a:xfrm>
            <a:off x="1097280" y="2232667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Density Equation</a:t>
            </a:r>
          </a:p>
        </p:txBody>
      </p:sp>
    </p:spTree>
    <p:extLst>
      <p:ext uri="{BB962C8B-B14F-4D97-AF65-F5344CB8AC3E}">
        <p14:creationId xmlns:p14="http://schemas.microsoft.com/office/powerpoint/2010/main" val="4236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7E27AB-DF48-43F5-A637-DF2C12F8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07" b="-895"/>
          <a:stretch/>
        </p:blipFill>
        <p:spPr>
          <a:xfrm>
            <a:off x="249191" y="3037557"/>
            <a:ext cx="11693617" cy="782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FDA6E-F61D-4D51-BBE9-CF13065D03E2}"/>
              </a:ext>
            </a:extLst>
          </p:cNvPr>
          <p:cNvSpPr txBox="1"/>
          <p:nvPr/>
        </p:nvSpPr>
        <p:spPr>
          <a:xfrm>
            <a:off x="1097280" y="2232667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Density Equation</a:t>
            </a:r>
          </a:p>
        </p:txBody>
      </p:sp>
    </p:spTree>
    <p:extLst>
      <p:ext uri="{BB962C8B-B14F-4D97-AF65-F5344CB8AC3E}">
        <p14:creationId xmlns:p14="http://schemas.microsoft.com/office/powerpoint/2010/main" val="375593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F8D-9C4A-457D-AEB6-1178EBE7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586DE-8315-48A7-87E5-A863BDBA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7800"/>
            <a:ext cx="9591394" cy="42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44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283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Retrospect</vt:lpstr>
      <vt:lpstr>Progress Meeting  17/04/2020</vt:lpstr>
      <vt:lpstr>Progress</vt:lpstr>
      <vt:lpstr>State Variables</vt:lpstr>
      <vt:lpstr>Stratified System - v ̃</vt:lpstr>
      <vt:lpstr>Stratified System - η ̃</vt:lpstr>
      <vt:lpstr>Stratified System - b ̃</vt:lpstr>
      <vt:lpstr>Stratified System - b ̃</vt:lpstr>
      <vt:lpstr>Stratified System - b ̃</vt:lpstr>
      <vt:lpstr>Matrix System</vt:lpstr>
      <vt:lpstr>Boundary Conditions</vt:lpstr>
      <vt:lpstr>Boundary Conditions – Lucas</vt:lpstr>
      <vt:lpstr>Boundary Conditions – Facchini</vt:lpstr>
      <vt:lpstr>Boundary Conditions – Deloncle</vt:lpstr>
      <vt:lpstr>Boundary Conditions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151</cp:revision>
  <dcterms:created xsi:type="dcterms:W3CDTF">2019-11-22T15:10:56Z</dcterms:created>
  <dcterms:modified xsi:type="dcterms:W3CDTF">2020-04-17T10:52:05Z</dcterms:modified>
</cp:coreProperties>
</file>