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82" r:id="rId3"/>
    <p:sldId id="280" r:id="rId4"/>
    <p:sldId id="287" r:id="rId5"/>
    <p:sldId id="273" r:id="rId6"/>
    <p:sldId id="286" r:id="rId7"/>
    <p:sldId id="283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23/04/2020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approach using </a:t>
            </a:r>
            <a:r>
              <a:rPr lang="en-GB" dirty="0" err="1"/>
              <a:t>Facchini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34173-C236-4194-9F91-8B48A95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Critical </a:t>
            </a:r>
            <a:r>
              <a:rPr lang="en-GB" i="1" dirty="0"/>
              <a:t>Re </a:t>
            </a:r>
            <a:r>
              <a:rPr lang="en-GB" dirty="0"/>
              <a:t>= 700</a:t>
            </a:r>
          </a:p>
          <a:p>
            <a:r>
              <a:rPr lang="en-GB" dirty="0"/>
              <a:t>Main results from </a:t>
            </a:r>
            <a:r>
              <a:rPr lang="en-GB" dirty="0" err="1"/>
              <a:t>Facchini</a:t>
            </a:r>
            <a:r>
              <a:rPr lang="en-GB" dirty="0"/>
              <a:t> Linear Stability Analysis:</a:t>
            </a:r>
          </a:p>
          <a:p>
            <a:pPr lvl="1"/>
            <a:r>
              <a:rPr lang="en-GB" dirty="0"/>
              <a:t>Single unstable eigenmode with </a:t>
            </a:r>
            <a:r>
              <a:rPr lang="en-GB" dirty="0" err="1"/>
              <a:t>Imag</a:t>
            </a:r>
            <a:r>
              <a:rPr lang="en-GB" dirty="0"/>
              <a:t>(omega) &gt; 0 and Real(omega) = 0</a:t>
            </a:r>
          </a:p>
          <a:p>
            <a:pPr lvl="2"/>
            <a:r>
              <a:rPr lang="en-GB" dirty="0"/>
              <a:t>Inputs: </a:t>
            </a:r>
            <a:r>
              <a:rPr lang="en-GB" i="1" dirty="0" err="1"/>
              <a:t>Fh</a:t>
            </a:r>
            <a:r>
              <a:rPr lang="en-GB" dirty="0"/>
              <a:t> = 1; </a:t>
            </a:r>
            <a:r>
              <a:rPr lang="en-GB" i="1" dirty="0"/>
              <a:t>alpha</a:t>
            </a:r>
            <a:r>
              <a:rPr lang="en-GB" dirty="0"/>
              <a:t> = 0.8;</a:t>
            </a:r>
            <a:r>
              <a:rPr lang="en-GB" i="1" dirty="0"/>
              <a:t> beta </a:t>
            </a:r>
            <a:r>
              <a:rPr lang="en-GB" dirty="0"/>
              <a:t>= 5; </a:t>
            </a:r>
            <a:r>
              <a:rPr lang="en-GB" i="1" dirty="0"/>
              <a:t>Re</a:t>
            </a:r>
            <a:r>
              <a:rPr lang="en-GB" dirty="0"/>
              <a:t> = 1000</a:t>
            </a:r>
          </a:p>
          <a:p>
            <a:pPr marL="201168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0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F6BBA3-AA66-42AF-949E-D7D20A8E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With the input parameters: </a:t>
            </a:r>
            <a:r>
              <a:rPr lang="en-GB" i="1" dirty="0" err="1"/>
              <a:t>Fh</a:t>
            </a:r>
            <a:r>
              <a:rPr lang="en-GB" dirty="0"/>
              <a:t> = 1; </a:t>
            </a:r>
            <a:r>
              <a:rPr lang="en-GB" i="1" dirty="0"/>
              <a:t>alpha</a:t>
            </a:r>
            <a:r>
              <a:rPr lang="en-GB" dirty="0"/>
              <a:t> = 0.8;</a:t>
            </a:r>
            <a:r>
              <a:rPr lang="en-GB" i="1" dirty="0"/>
              <a:t> beta </a:t>
            </a:r>
            <a:r>
              <a:rPr lang="en-GB" dirty="0"/>
              <a:t>= 5; </a:t>
            </a:r>
            <a:r>
              <a:rPr lang="en-GB" i="1" dirty="0"/>
              <a:t>Re</a:t>
            </a:r>
            <a:r>
              <a:rPr lang="en-GB" dirty="0"/>
              <a:t> = 1000</a:t>
            </a:r>
          </a:p>
          <a:p>
            <a:pPr lvl="1"/>
            <a:r>
              <a:rPr lang="en-GB" dirty="0"/>
              <a:t>Multiple unstable eigenmodes</a:t>
            </a:r>
          </a:p>
          <a:p>
            <a:pPr lvl="1"/>
            <a:r>
              <a:rPr lang="en-GB" dirty="0"/>
              <a:t>Real(omega) is non-zero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D625-09DC-46B4-9CE2-44F4724D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D92C-72E2-4CE6-9941-5B497C6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through derivation of eigenvalue problem</a:t>
            </a:r>
          </a:p>
          <a:p>
            <a:r>
              <a:rPr lang="en-GB" dirty="0"/>
              <a:t>Evaluate the code – look for errors</a:t>
            </a:r>
          </a:p>
        </p:txBody>
      </p:sp>
    </p:spTree>
    <p:extLst>
      <p:ext uri="{BB962C8B-B14F-4D97-AF65-F5344CB8AC3E}">
        <p14:creationId xmlns:p14="http://schemas.microsoft.com/office/powerpoint/2010/main" val="36357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182B-7739-48B6-B4EA-C28FB78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DA47-FDFF-4157-9F9F-3BC93921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the Dirichlet BC</a:t>
            </a:r>
          </a:p>
          <a:p>
            <a:r>
              <a:rPr lang="en-GB" dirty="0"/>
              <a:t>Created an Excel Spreadsheet for all the inputs</a:t>
            </a:r>
          </a:p>
          <a:p>
            <a:pPr lvl="1"/>
            <a:r>
              <a:rPr lang="en-GB" dirty="0"/>
              <a:t>Input validation function</a:t>
            </a:r>
          </a:p>
          <a:p>
            <a:pPr lvl="1"/>
            <a:r>
              <a:rPr lang="en-GB" dirty="0"/>
              <a:t>User does not have to edit the code at all</a:t>
            </a:r>
          </a:p>
          <a:p>
            <a:r>
              <a:rPr lang="en-GB" dirty="0"/>
              <a:t>Validation approach – Linear Instability of stratified plane Couette flow, </a:t>
            </a:r>
            <a:r>
              <a:rPr lang="en-GB" dirty="0" err="1"/>
              <a:t>Facchini</a:t>
            </a:r>
            <a:endParaRPr lang="en-GB" dirty="0"/>
          </a:p>
          <a:p>
            <a:r>
              <a:rPr lang="en-GB" dirty="0"/>
              <a:t>Problem</a:t>
            </a:r>
          </a:p>
          <a:p>
            <a:pPr lvl="1"/>
            <a:r>
              <a:rPr lang="en-GB" dirty="0"/>
              <a:t>Code does not match </a:t>
            </a:r>
            <a:r>
              <a:rPr lang="en-GB" dirty="0" err="1"/>
              <a:t>Facchini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0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BD1A-31F6-4B7A-B2F9-9A8E0F3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C5C0-B236-45E0-8B03-E8EF7423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simple</a:t>
            </a:r>
          </a:p>
          <a:p>
            <a:pPr lvl="1"/>
            <a:r>
              <a:rPr lang="en-GB" dirty="0"/>
              <a:t>Ignores the outer bounds of the matrices</a:t>
            </a:r>
          </a:p>
          <a:p>
            <a:pPr lvl="2"/>
            <a:r>
              <a:rPr lang="en-GB" dirty="0"/>
              <a:t>Matrix sizes are (</a:t>
            </a:r>
            <a:r>
              <a:rPr lang="en-GB" i="1" dirty="0"/>
              <a:t>N-2 x N-2</a:t>
            </a:r>
            <a:r>
              <a:rPr lang="en-GB" dirty="0"/>
              <a:t>) where</a:t>
            </a:r>
            <a:r>
              <a:rPr lang="en-GB" i="1" dirty="0"/>
              <a:t> N </a:t>
            </a:r>
            <a:r>
              <a:rPr lang="en-GB" dirty="0"/>
              <a:t>is the Chebyshev grid points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C855FD-02AA-4D35-ACB9-33F0C1F5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Inputs are imported from an Excel Spreadsheet: </a:t>
            </a:r>
            <a:r>
              <a:rPr lang="en-GB" i="1" dirty="0"/>
              <a:t>input_parameters.xlsx</a:t>
            </a:r>
            <a:endParaRPr lang="en-GB" dirty="0"/>
          </a:p>
          <a:p>
            <a:r>
              <a:rPr lang="en-GB" dirty="0"/>
              <a:t>Input variables are validated on MATLAB</a:t>
            </a:r>
          </a:p>
          <a:p>
            <a:r>
              <a:rPr lang="en-GB" dirty="0"/>
              <a:t>Q: Discuss the code infrastructure in thesis?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2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8B4-7316-41F9-B2E3-E493174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1D18-EF85-4698-8B2C-8388F6ED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validation to </a:t>
            </a:r>
            <a:r>
              <a:rPr lang="en-GB" dirty="0" err="1"/>
              <a:t>Facchini</a:t>
            </a:r>
            <a:endParaRPr lang="en-GB" dirty="0"/>
          </a:p>
          <a:p>
            <a:r>
              <a:rPr lang="en-GB" dirty="0"/>
              <a:t>Produce a convergence plot of Chebyshev grid points</a:t>
            </a:r>
          </a:p>
          <a:p>
            <a:r>
              <a:rPr lang="en-GB" dirty="0"/>
              <a:t>Begin own analysis</a:t>
            </a:r>
          </a:p>
        </p:txBody>
      </p:sp>
    </p:spTree>
    <p:extLst>
      <p:ext uri="{BB962C8B-B14F-4D97-AF65-F5344CB8AC3E}">
        <p14:creationId xmlns:p14="http://schemas.microsoft.com/office/powerpoint/2010/main" val="3861482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231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Progress Meeting  23/04/2020</vt:lpstr>
      <vt:lpstr>Validation approach using Facchini</vt:lpstr>
      <vt:lpstr>Problems</vt:lpstr>
      <vt:lpstr>Sources of Error</vt:lpstr>
      <vt:lpstr>Progress</vt:lpstr>
      <vt:lpstr>Boundary Conditions</vt:lpstr>
      <vt:lpstr>Code Architecture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200</cp:revision>
  <dcterms:created xsi:type="dcterms:W3CDTF">2019-11-22T15:10:56Z</dcterms:created>
  <dcterms:modified xsi:type="dcterms:W3CDTF">2020-04-24T11:15:25Z</dcterms:modified>
</cp:coreProperties>
</file>