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70" r:id="rId3"/>
    <p:sldId id="271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37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BA28-65B9-43C6-98DF-687EBAAA6D6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C1BC-A3AD-41A6-8456-F24A29E82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39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Useful books for creating MATLAB solver:</a:t>
            </a:r>
          </a:p>
          <a:p>
            <a:endParaRPr lang="en-GB" dirty="0"/>
          </a:p>
          <a:p>
            <a:pPr marL="228600" indent="-228600">
              <a:buAutoNum type="arabicParenR"/>
            </a:pPr>
            <a:r>
              <a:rPr lang="en-GB" dirty="0"/>
              <a:t>Fundamentals of engineering numerical analysis – Parvis </a:t>
            </a:r>
            <a:r>
              <a:rPr lang="en-GB" dirty="0" err="1"/>
              <a:t>Moin</a:t>
            </a: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Stability and transition in shear flows – Peter Schmid</a:t>
            </a:r>
          </a:p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9C1BC-A3AD-41A6-8456-F24A29E827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0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works well when alpha and beta are not coupled.</a:t>
            </a:r>
          </a:p>
          <a:p>
            <a:r>
              <a:rPr lang="en-GB" dirty="0"/>
              <a:t>Code fails to match values in book when both are non-zero.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9C1BC-A3AD-41A6-8456-F24A29E827C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0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1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1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7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BFBB3-0BF6-4541-8DCC-8D30A0D0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/>
              <a:t>Progress Meeting</a:t>
            </a:r>
            <a:br>
              <a:rPr lang="en-GB"/>
            </a:br>
            <a:r>
              <a:rPr lang="en-GB"/>
              <a:t>27/02/2020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660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3040-138A-4307-9982-B1D4AF8E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I’ve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C860-DA1B-4C72-83BD-BF2C52AE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3D stability of a horizontal sheared stratified flow</a:t>
            </a:r>
          </a:p>
          <a:p>
            <a:pPr lvl="1"/>
            <a:r>
              <a:rPr lang="en-GB" dirty="0"/>
              <a:t>Shear flows are dominated by 2D instabilities</a:t>
            </a:r>
          </a:p>
          <a:p>
            <a:r>
              <a:rPr lang="en-GB" dirty="0"/>
              <a:t>Shear instability with stratification </a:t>
            </a:r>
            <a:r>
              <a:rPr lang="en-GB" dirty="0" err="1"/>
              <a:t>inalignment</a:t>
            </a:r>
            <a:endParaRPr lang="en-GB" dirty="0"/>
          </a:p>
          <a:p>
            <a:pPr lvl="1"/>
            <a:r>
              <a:rPr lang="en-GB" dirty="0"/>
              <a:t>When they are aligned, (theta = 0), condition for stability is Ri &gt; ¼</a:t>
            </a:r>
          </a:p>
          <a:p>
            <a:pPr lvl="1"/>
            <a:r>
              <a:rPr lang="en-GB" dirty="0" err="1"/>
              <a:t>Inalignment</a:t>
            </a:r>
            <a:r>
              <a:rPr lang="en-GB" dirty="0"/>
              <a:t> leads to instability at all </a:t>
            </a:r>
            <a:r>
              <a:rPr lang="en-GB" dirty="0" err="1"/>
              <a:t>Fh</a:t>
            </a:r>
            <a:endParaRPr lang="en-GB" dirty="0"/>
          </a:p>
          <a:p>
            <a:r>
              <a:rPr lang="en-GB" dirty="0"/>
              <a:t>Implementing Orr-</a:t>
            </a:r>
            <a:r>
              <a:rPr lang="en-GB" dirty="0" err="1"/>
              <a:t>Somm</a:t>
            </a:r>
            <a:r>
              <a:rPr lang="en-GB" dirty="0"/>
              <a:t> into code</a:t>
            </a:r>
          </a:p>
          <a:p>
            <a:pPr lvl="1"/>
            <a:r>
              <a:rPr lang="en-GB" dirty="0"/>
              <a:t>Used stability and transition in shear flows </a:t>
            </a:r>
          </a:p>
          <a:p>
            <a:pPr lvl="1"/>
            <a:r>
              <a:rPr lang="en-GB" dirty="0"/>
              <a:t>Results validated by Appendix A7</a:t>
            </a:r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78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4BD6-2AA6-4AFF-96B0-2B8BC0CA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–&gt; Re = 800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62993F-8360-4476-AEE1-05226BA66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335554"/>
              </p:ext>
            </p:extLst>
          </p:nvPr>
        </p:nvGraphicFramePr>
        <p:xfrm>
          <a:off x="1096963" y="1846263"/>
          <a:ext cx="10058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60904093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5114962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8114243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203709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0044594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8493557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Alpha = 1, beta =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Alpha = 0.5, beta =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Alpha = 0, beta =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8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39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-0.51543904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-0.51544195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-0.68690207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-0.1844801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-0.15095912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-0.15095912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5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-0.56239996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-0.56240029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-0.80374929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-0.1985466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-0.19758048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-0.1975804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8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-0.64277951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0.64277170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-0.96841110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-0.2632712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-0.24964822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-0.2496482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2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-0.69476878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-0.69477254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-1.14407304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-0.2808817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-0.30861043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-0.3086104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67724"/>
                  </a:ext>
                </a:extLst>
              </a:tr>
              <a:tr h="340276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-0.80564720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-0.80564740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-1. 32986473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-0.3434511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-0.37301480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-0.3730148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4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2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3040-138A-4307-9982-B1D4AF8E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C860-DA1B-4C72-83BD-BF2C52AE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  <a:p>
            <a:pPr lvl="1"/>
            <a:r>
              <a:rPr lang="en-GB" dirty="0"/>
              <a:t>Derivation of buoyancy term into Orr-</a:t>
            </a:r>
            <a:r>
              <a:rPr lang="en-GB" dirty="0" err="1"/>
              <a:t>Somm</a:t>
            </a:r>
            <a:endParaRPr lang="en-GB" dirty="0"/>
          </a:p>
          <a:p>
            <a:pPr lvl="1"/>
            <a:r>
              <a:rPr lang="en-GB" dirty="0"/>
              <a:t>Implement new system into code</a:t>
            </a:r>
          </a:p>
          <a:p>
            <a:pPr lvl="1"/>
            <a:r>
              <a:rPr lang="en-GB" dirty="0"/>
              <a:t>Derivation of shear/stratification </a:t>
            </a:r>
            <a:r>
              <a:rPr lang="en-GB" dirty="0" err="1"/>
              <a:t>inalignment</a:t>
            </a:r>
            <a:r>
              <a:rPr lang="en-GB" dirty="0"/>
              <a:t> (i.e., introducing theta)</a:t>
            </a:r>
          </a:p>
          <a:p>
            <a:pPr lvl="1"/>
            <a:r>
              <a:rPr lang="en-GB" dirty="0"/>
              <a:t>Implement this system into code</a:t>
            </a:r>
          </a:p>
          <a:p>
            <a:pPr lvl="1"/>
            <a:r>
              <a:rPr lang="en-GB" dirty="0"/>
              <a:t>Change values of, alpha, beta and theta to investigate stability</a:t>
            </a:r>
          </a:p>
          <a:p>
            <a:r>
              <a:rPr lang="en-GB" dirty="0"/>
              <a:t>Interim assessment</a:t>
            </a:r>
          </a:p>
          <a:p>
            <a:pPr lvl="1"/>
            <a:r>
              <a:rPr lang="en-GB" dirty="0"/>
              <a:t>Planning to present:</a:t>
            </a:r>
          </a:p>
          <a:p>
            <a:pPr lvl="2"/>
            <a:r>
              <a:rPr lang="en-GB" dirty="0"/>
              <a:t>Linear Stability Analysis</a:t>
            </a:r>
          </a:p>
          <a:p>
            <a:pPr lvl="2"/>
            <a:r>
              <a:rPr lang="en-GB" dirty="0"/>
              <a:t>Literature Review</a:t>
            </a:r>
          </a:p>
          <a:p>
            <a:pPr lvl="2"/>
            <a:r>
              <a:rPr lang="en-GB" dirty="0"/>
              <a:t>Implementation of Orr-</a:t>
            </a:r>
            <a:r>
              <a:rPr lang="en-GB" dirty="0" err="1"/>
              <a:t>Somm</a:t>
            </a:r>
            <a:endParaRPr lang="en-GB" dirty="0"/>
          </a:p>
          <a:p>
            <a:pPr lvl="1"/>
            <a:r>
              <a:rPr lang="en-GB" dirty="0"/>
              <a:t>Plans for the project discussion</a:t>
            </a:r>
          </a:p>
        </p:txBody>
      </p:sp>
    </p:spTree>
    <p:extLst>
      <p:ext uri="{BB962C8B-B14F-4D97-AF65-F5344CB8AC3E}">
        <p14:creationId xmlns:p14="http://schemas.microsoft.com/office/powerpoint/2010/main" val="2987106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275</Words>
  <Application>Microsoft Office PowerPoint</Application>
  <PresentationFormat>Widescreen</PresentationFormat>
  <Paragraphs>71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Progress Meeting 27/02/2020</vt:lpstr>
      <vt:lpstr>What I’ve done so far</vt:lpstr>
      <vt:lpstr>Results –&gt; Re = 800</vt:lpstr>
      <vt:lpstr>Discuss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Joel Outschoorn</dc:creator>
  <cp:lastModifiedBy>Joel Outschoorn</cp:lastModifiedBy>
  <cp:revision>45</cp:revision>
  <dcterms:created xsi:type="dcterms:W3CDTF">2019-11-22T15:10:56Z</dcterms:created>
  <dcterms:modified xsi:type="dcterms:W3CDTF">2020-04-11T21:54:35Z</dcterms:modified>
</cp:coreProperties>
</file>