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70" r:id="rId3"/>
    <p:sldId id="26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837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EBA28-65B9-43C6-98DF-687EBAAA6D6E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C1BC-A3AD-41A6-8456-F24A29E82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39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Useful books for creating MATLAB solver:</a:t>
            </a:r>
          </a:p>
          <a:p>
            <a:endParaRPr lang="en-GB" dirty="0"/>
          </a:p>
          <a:p>
            <a:pPr marL="228600" indent="-228600">
              <a:buAutoNum type="arabicParenR"/>
            </a:pPr>
            <a:r>
              <a:rPr lang="en-GB" dirty="0"/>
              <a:t>Fundamentals of engineering numerical analysis – Parvis </a:t>
            </a:r>
            <a:r>
              <a:rPr lang="en-GB" dirty="0" err="1"/>
              <a:t>Moin</a:t>
            </a: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Stability and transition in shear flows – Peter Schmid</a:t>
            </a:r>
          </a:p>
          <a:p>
            <a:pPr marL="228600" indent="-228600">
              <a:buAutoNum type="arabicParenR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9C1BC-A3AD-41A6-8456-F24A29E827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90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8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56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1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81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71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7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95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81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78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32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E49B29-1908-41E6-ACF6-072C4B62D327}" type="datetimeFigureOut">
              <a:rPr lang="en-GB" smtClean="0"/>
              <a:t>11/04/2020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05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BFBB3-0BF6-4541-8DCC-8D30A0D0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/>
              <a:t>Progress Meeting</a:t>
            </a:r>
            <a:br>
              <a:rPr lang="en-GB"/>
            </a:br>
            <a:r>
              <a:rPr lang="en-GB"/>
              <a:t>29/01/2020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660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3040-138A-4307-9982-B1D4AF8E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I’ve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7C860-DA1B-4C72-83BD-BF2C52AE0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of Hydrodynamic stability lectures</a:t>
            </a:r>
          </a:p>
          <a:p>
            <a:pPr lvl="1"/>
            <a:r>
              <a:rPr lang="en-GB" dirty="0"/>
              <a:t>Orr-</a:t>
            </a:r>
            <a:r>
              <a:rPr lang="en-GB" dirty="0" err="1"/>
              <a:t>Sommerfield</a:t>
            </a:r>
            <a:r>
              <a:rPr lang="en-GB" dirty="0"/>
              <a:t> and Squire eigenvalue analysis determine stability of flow</a:t>
            </a:r>
          </a:p>
          <a:p>
            <a:pPr lvl="1"/>
            <a:r>
              <a:rPr lang="en-GB" dirty="0"/>
              <a:t>Will be using Chebyshev Collocation Method to numerically solve analysis</a:t>
            </a:r>
          </a:p>
          <a:p>
            <a:pPr lvl="1"/>
            <a:r>
              <a:rPr lang="en-GB" dirty="0"/>
              <a:t>“Stability and Transition in Shear Flows” – section on Chebyshev discretisation</a:t>
            </a:r>
          </a:p>
          <a:p>
            <a:pPr lvl="1"/>
            <a:endParaRPr lang="en-GB" dirty="0"/>
          </a:p>
          <a:p>
            <a:r>
              <a:rPr lang="en-GB" dirty="0"/>
              <a:t>Understanding of stratified inviscid flows</a:t>
            </a:r>
          </a:p>
          <a:p>
            <a:pPr marL="201168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78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3040-138A-4307-9982-B1D4AF8E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I’ve done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7C860-DA1B-4C72-83BD-BF2C52AE0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of Hydrodynamic stability lectures</a:t>
            </a:r>
          </a:p>
          <a:p>
            <a:r>
              <a:rPr lang="en-GB" dirty="0"/>
              <a:t>Understanding of stratified inviscid flows</a:t>
            </a:r>
          </a:p>
          <a:p>
            <a:pPr lvl="1"/>
            <a:r>
              <a:rPr lang="en-GB" dirty="0"/>
              <a:t>Flow organises into de-coupled density layers – inhibits vertical displacements</a:t>
            </a:r>
          </a:p>
          <a:p>
            <a:pPr lvl="1"/>
            <a:r>
              <a:rPr lang="en-GB" dirty="0"/>
              <a:t>In shear flows – stratification can stabilise flow (if stratification is aligned with the shear)</a:t>
            </a:r>
          </a:p>
          <a:p>
            <a:pPr lvl="1"/>
            <a:r>
              <a:rPr lang="en-GB" dirty="0"/>
              <a:t>Froude number used to quantify stratification strength</a:t>
            </a:r>
          </a:p>
          <a:p>
            <a:pPr lvl="1"/>
            <a:r>
              <a:rPr lang="en-GB" dirty="0"/>
              <a:t>Froude number: </a:t>
            </a:r>
            <a:r>
              <a:rPr lang="en-GB" dirty="0" err="1"/>
              <a:t>Fh</a:t>
            </a:r>
            <a:r>
              <a:rPr lang="en-GB" dirty="0"/>
              <a:t> = U/(N*</a:t>
            </a:r>
            <a:r>
              <a:rPr lang="en-GB" dirty="0" err="1"/>
              <a:t>Lh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Strong stratification defined by </a:t>
            </a:r>
            <a:r>
              <a:rPr lang="en-GB" dirty="0" err="1"/>
              <a:t>Fh</a:t>
            </a:r>
            <a:r>
              <a:rPr lang="en-GB" dirty="0"/>
              <a:t>&lt;&lt;1 (since N is large)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1062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149</Words>
  <Application>Microsoft Office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Progress Meeting 29/01/2020</vt:lpstr>
      <vt:lpstr>What I’ve done so far</vt:lpstr>
      <vt:lpstr>What I’ve done so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</dc:title>
  <dc:creator>Joel Outschoorn</dc:creator>
  <cp:lastModifiedBy>Joel Outschoorn</cp:lastModifiedBy>
  <cp:revision>25</cp:revision>
  <dcterms:created xsi:type="dcterms:W3CDTF">2019-11-22T15:10:56Z</dcterms:created>
  <dcterms:modified xsi:type="dcterms:W3CDTF">2020-04-11T21:55:01Z</dcterms:modified>
</cp:coreProperties>
</file>