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6" r:id="rId6"/>
    <p:sldId id="299" r:id="rId7"/>
    <p:sldId id="271" r:id="rId8"/>
    <p:sldId id="274" r:id="rId9"/>
    <p:sldId id="305" r:id="rId10"/>
    <p:sldId id="306" r:id="rId11"/>
    <p:sldId id="303" r:id="rId12"/>
    <p:sldId id="307" r:id="rId13"/>
    <p:sldId id="304" r:id="rId14"/>
    <p:sldId id="308" r:id="rId15"/>
    <p:sldId id="309" r:id="rId16"/>
    <p:sldId id="310" r:id="rId17"/>
    <p:sldId id="311" r:id="rId18"/>
    <p:sldId id="295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710" y="67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430C-66C9-4801-93D6-A012F0232FA4}" type="datetime1">
              <a:rPr lang="pt-PT" smtClean="0"/>
              <a:t>11/02/2025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D35968-5F41-4581-AF6C-724D1BE90984}" type="datetime1">
              <a:rPr lang="pt-PT" smtClean="0"/>
              <a:t>11/02/2025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2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8A535C7-988E-411B-B852-4B7382F19A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DBC1AE-E37D-4519-8D46-B1B109E9B78B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3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374750-418A-4C9B-93AB-56F4D12E0B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9BE038F-F099-4637-B0E6-AA9856724315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4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5F92F0-3E4E-40E7-B102-07FE9EFC57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ACD2E7F-10A1-42C7-8D92-43BB9F655C05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5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2B0441-E3B0-4CE1-8BB9-D7F03B38E41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7096670-12E0-4C33-8B01-CA9BECCC5528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7EE11-0D87-60C2-FC7C-CE4675A46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0CB2EBA-53C2-E5BA-C891-7337978A7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419EF64-23F1-EF2A-5C50-709CD6FFB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D94D92-B223-3F12-224D-43BA69458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6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3B23DF-068B-C3C3-FE96-93357669A9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7096670-12E0-4C33-8B01-CA9BECCC5528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091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A76C-FBAD-65AC-4B1B-DE017F6C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9527E2B-294C-A677-E198-645C167C3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CD34B33-DF5C-0B50-B895-3275B8C5C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29C914-FA68-8BD0-664F-C1BBD01F6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7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1B9A64-6870-CEB9-1F4F-B0F1264DE5F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ACD2E7F-10A1-42C7-8D92-43BB9F655C05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151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8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F8C09A-1CA5-45A9-AD94-AA088D03EC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CE9F24-2C43-4C93-818D-6ADB9D89D5C3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CA56-D086-6783-DD22-A779020E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FC05395-59F1-BF9E-59FE-827141405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B28F3AC-8A5E-1D0D-EF61-9A9632939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2AF810A-04D3-DD08-60CA-2DDAD3FF4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9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BFC1-5C7F-7C61-8492-E48FC81F9B1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CE9F24-2C43-4C93-818D-6ADB9D89D5C3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480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PT" smtClean="0"/>
              <a:t>15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925733-3456-4242-9A34-A58FAF42AE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EF5DC24-BCCA-4DD8-8A41-4C2EF1D261F8}" type="datetime1">
              <a:rPr lang="pt-PT" smtClean="0"/>
              <a:t>11/02/2025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tâ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sz="4400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58" name="Marcador de Posição do Rodapé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pt-PT"/>
              <a:t>Título da Apresentação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61" name="Marcador de Posição da Dat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pt-PT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01/02/20XX</a:t>
            </a:r>
            <a:endParaRPr lang="pt-PT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Marcador de Posição do Número do Diapositivo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pt-PT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Marcador de Posição da Imagem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PT"/>
              <a:t>Clique para adicionar um subtítulo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PT"/>
              <a:t> Clique para adicionar texto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PT"/>
              <a:t>Clique para adicionar um subtítulo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PT"/>
              <a:t> Clique para adicionar 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1" name="Marcador de Posição do Rodapé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Marcador de Posição da Dat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12" name="Marcador de Posição do Número do Diapositivo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de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PT"/>
              <a:t>Clique para adicionar um subtítulo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PT"/>
              <a:t> Clique para adicionar texto</a:t>
            </a: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PT"/>
              <a:t>Clique para adicionar um subtítulo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PT"/>
              <a:t> Clique para adicionar texto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PT"/>
              <a:t>Clique para adicionar um subtítulo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PT"/>
              <a:t> Clique para adicionar 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3" name="Marcador de Posição do Rodapé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2" name="Marcador de Posição da Dat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11" name="Marcador de Posição do Número do Diapositivo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3" name="Marcador de Posição da Imagem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imagem</a:t>
            </a:r>
          </a:p>
        </p:txBody>
      </p:sp>
      <p:sp>
        <p:nvSpPr>
          <p:cNvPr id="24" name="Marcador de Posição da Imagem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imagem</a:t>
            </a:r>
          </a:p>
        </p:txBody>
      </p:sp>
      <p:sp>
        <p:nvSpPr>
          <p:cNvPr id="25" name="Marcador de Posição da Imagem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imagem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pt-PT"/>
              <a:t> Clique para adicionar texto</a:t>
            </a:r>
          </a:p>
        </p:txBody>
      </p:sp>
      <p:sp>
        <p:nvSpPr>
          <p:cNvPr id="17" name="Marcador de Posição do Rodapé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16" name="Marcador de Posição da Dat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25" name="Marcador de Posição da Imagem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4" name="Marcador de Posição da Imagem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pt-PT"/>
              <a:t>Clique para adicionar texto</a:t>
            </a:r>
          </a:p>
        </p:txBody>
      </p:sp>
      <p:sp>
        <p:nvSpPr>
          <p:cNvPr id="17" name="Marcador de Posição do Rodapé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9" name="Marcador de Posição da Dat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20" name="Marcador de Posição do Número do Diapositivo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pt-PT"/>
              <a:t>Clique para adicionar texto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7" name="Marcador de Posição do Rodapé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9" name="Marcador de Posição da Dat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20" name="Marcador de Posição do Número do Diapositivo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35" name="Marcador de Posição da Imagem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34" name="Marcador de Posição da Imagem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pt-PT"/>
              <a:t>Clique para adicionar texto</a:t>
            </a:r>
          </a:p>
        </p:txBody>
      </p:sp>
      <p:sp>
        <p:nvSpPr>
          <p:cNvPr id="31" name="Marcador de Posição do Rodapé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PT">
                <a:solidFill>
                  <a:schemeClr val="tx2"/>
                </a:solidFill>
              </a:rPr>
              <a:t>01/02/20XX</a:t>
            </a:r>
            <a:endParaRPr lang="pt-PT" dirty="0"/>
          </a:p>
        </p:txBody>
      </p:sp>
      <p:sp>
        <p:nvSpPr>
          <p:cNvPr id="32" name="Marcador de Posição do Número do Diapositivo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 sz="3600" b="1" cap="none">
                <a:solidFill>
                  <a:schemeClr val="tx2"/>
                </a:solidFill>
              </a:rPr>
              <a:t>Clique para adicionar um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pt-PT" sz="2000">
                <a:solidFill>
                  <a:schemeClr val="tx2"/>
                </a:solidFill>
              </a:rPr>
              <a:t>Clique para adicionar um subtítulo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40" name="Marcador de Posição da Imagem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9" name="Marcador de Posição do Rodapé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21" name="Marcador de Posição do Número do Diapositivo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13" name="Marcador de Posição da Dat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14" name="Marcador de Posição do Número do Diapositivo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4" name="Marcador de Posição do Rodapé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26" name="Marcador de Posição da Dat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33" name="Marcador de Posição do Rodapé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34" name="Marcador de Posição da Dat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35" name="Marcador de Posição do Número do Diapositivo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9" name="Marcador de Posição da Dat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/>
              <a:t>01/02/20XX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45" y="1057275"/>
            <a:ext cx="5739643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 fontScale="55000" lnSpcReduction="20000"/>
          </a:bodyPr>
          <a:lstStyle/>
          <a:p>
            <a:pPr rtl="0"/>
            <a:r>
              <a:rPr lang="pt-PT" dirty="0"/>
              <a:t>Miguel Da Silva – 25187</a:t>
            </a:r>
          </a:p>
          <a:p>
            <a:pPr rtl="0"/>
            <a:r>
              <a:rPr lang="pt-PT" dirty="0"/>
              <a:t>Marco Vicente – 25001</a:t>
            </a:r>
          </a:p>
          <a:p>
            <a:pPr rtl="0"/>
            <a:r>
              <a:rPr lang="pt-PT" dirty="0"/>
              <a:t>Tiago Figueiredo – 17185</a:t>
            </a:r>
          </a:p>
          <a:p>
            <a:pPr rtl="0"/>
            <a:r>
              <a:rPr lang="pt-PT" dirty="0"/>
              <a:t>Joel Aparício - 19908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pt-PT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01/02/2025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PT" dirty="0"/>
              <a:t>Projeto Final de Base de Dados 2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pt-PT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pt-PT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12" name="Marcador de Posição da Imagem 11" descr="Uma imagem com texto, Gráficos, Tipo de letra, captura de ecrã&#10;&#10;Os conteúdos gerados por IA poderão estar incorretos.">
            <a:extLst>
              <a:ext uri="{FF2B5EF4-FFF2-40B4-BE49-F238E27FC236}">
                <a16:creationId xmlns:a16="http://schemas.microsoft.com/office/drawing/2014/main" id="{CA6DB5EE-B1E2-DFDB-EF44-09B0D34999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389" b="16389"/>
          <a:stretch>
            <a:fillRect/>
          </a:stretch>
        </p:blipFill>
        <p:spPr>
          <a:xfrm>
            <a:off x="6859588" y="0"/>
            <a:ext cx="5332412" cy="2792413"/>
          </a:xfrm>
        </p:spPr>
      </p:pic>
      <p:pic>
        <p:nvPicPr>
          <p:cNvPr id="13" name="Marcador de Posição da Imagem 11">
            <a:extLst>
              <a:ext uri="{FF2B5EF4-FFF2-40B4-BE49-F238E27FC236}">
                <a16:creationId xmlns:a16="http://schemas.microsoft.com/office/drawing/2014/main" id="{AB7B6BFF-3BA3-4DD8-F90C-3CB9A717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46" b="17046"/>
          <a:stretch/>
        </p:blipFill>
        <p:spPr>
          <a:xfrm>
            <a:off x="6862238" y="3581127"/>
            <a:ext cx="5332412" cy="2792413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Clubes &amp; Equipas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571356"/>
            <a:ext cx="3519028" cy="465155"/>
          </a:xfrm>
        </p:spPr>
        <p:txBody>
          <a:bodyPr rtlCol="0"/>
          <a:lstStyle/>
          <a:p>
            <a:pPr rtl="0"/>
            <a:r>
              <a:rPr lang="pt-PT" dirty="0"/>
              <a:t>Clubes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234728"/>
            <a:ext cx="3670146" cy="158824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Dependente Opcional</a:t>
            </a:r>
          </a:p>
          <a:p>
            <a:pPr rtl="0"/>
            <a:r>
              <a:rPr lang="pt-PT" dirty="0"/>
              <a:t>Associado a um Estádio e/ou Associação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10</a:t>
            </a:fld>
            <a:endParaRPr lang="pt-PT" dirty="0"/>
          </a:p>
        </p:txBody>
      </p:sp>
      <p:pic>
        <p:nvPicPr>
          <p:cNvPr id="17" name="Imagem 16" descr="Uma imagem com texto, Tipo de letra, software, file&#10;&#10;Os conteúdos gerados por IA poderão estar incorretos.">
            <a:extLst>
              <a:ext uri="{FF2B5EF4-FFF2-40B4-BE49-F238E27FC236}">
                <a16:creationId xmlns:a16="http://schemas.microsoft.com/office/drawing/2014/main" id="{5137BD38-6F31-2FEF-EE17-88CE2979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28" y="2004836"/>
            <a:ext cx="7221166" cy="1594398"/>
          </a:xfrm>
          <a:prstGeom prst="rect">
            <a:avLst/>
          </a:prstGeom>
        </p:spPr>
      </p:pic>
      <p:pic>
        <p:nvPicPr>
          <p:cNvPr id="23" name="Imagem 22" descr="Uma imagem com texto, captura de ecrã, Tipo de letra, file&#10;&#10;Os conteúdos gerados por IA poderão estar incorretos.">
            <a:extLst>
              <a:ext uri="{FF2B5EF4-FFF2-40B4-BE49-F238E27FC236}">
                <a16:creationId xmlns:a16="http://schemas.microsoft.com/office/drawing/2014/main" id="{3249CF87-5725-8ED7-AFB6-DC3B1311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1" y="4021187"/>
            <a:ext cx="5213402" cy="1833964"/>
          </a:xfrm>
          <a:prstGeom prst="rect">
            <a:avLst/>
          </a:prstGeom>
        </p:spPr>
      </p:pic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A3C75E3D-C07F-C632-3D24-1585AF51EA2B}"/>
              </a:ext>
            </a:extLst>
          </p:cNvPr>
          <p:cNvSpPr txBox="1">
            <a:spLocks/>
          </p:cNvSpPr>
          <p:nvPr/>
        </p:nvSpPr>
        <p:spPr>
          <a:xfrm>
            <a:off x="6258129" y="4160176"/>
            <a:ext cx="5463703" cy="1588242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83464" indent="-283464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No “Adicionar” ou “Editar” aparecerá uma lista de Estádios e Associações disponíveis</a:t>
            </a:r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ECA5E-210B-E094-7305-B167A044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663AFE61-2FA1-1B9D-DB4B-770CA05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Clubes &amp; Equipas</a:t>
            </a:r>
          </a:p>
        </p:txBody>
      </p:sp>
      <p:sp>
        <p:nvSpPr>
          <p:cNvPr id="16" name="Marcador de Posição de Conteúdo 15">
            <a:extLst>
              <a:ext uri="{FF2B5EF4-FFF2-40B4-BE49-F238E27FC236}">
                <a16:creationId xmlns:a16="http://schemas.microsoft.com/office/drawing/2014/main" id="{3FAEEE52-7E8F-6BFC-02DB-9E9CCCCBCB3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99520" y="1536530"/>
            <a:ext cx="3519028" cy="465155"/>
          </a:xfrm>
        </p:spPr>
        <p:txBody>
          <a:bodyPr rtlCol="0"/>
          <a:lstStyle/>
          <a:p>
            <a:pPr rtl="0"/>
            <a:r>
              <a:rPr lang="pt-PT" dirty="0"/>
              <a:t>Equipas</a:t>
            </a:r>
          </a:p>
        </p:txBody>
      </p:sp>
      <p:sp>
        <p:nvSpPr>
          <p:cNvPr id="15" name="Marcador de Posição de Conteúdo 14">
            <a:extLst>
              <a:ext uri="{FF2B5EF4-FFF2-40B4-BE49-F238E27FC236}">
                <a16:creationId xmlns:a16="http://schemas.microsoft.com/office/drawing/2014/main" id="{12BD66C1-C3AB-4FBB-DD81-301CC265511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99520" y="2127729"/>
            <a:ext cx="3519028" cy="1111585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Dependente Obrigatório</a:t>
            </a:r>
          </a:p>
          <a:p>
            <a:pPr rtl="0"/>
            <a:r>
              <a:rPr lang="pt-PT" dirty="0"/>
              <a:t>Associado a um Clube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EE0798-B778-A776-22A8-9C83D92C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A84283-8273-946D-3AA5-800A37CD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8AA131-19A1-DCB5-822A-B3245D96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11</a:t>
            </a:fld>
            <a:endParaRPr lang="pt-PT" dirty="0"/>
          </a:p>
        </p:txBody>
      </p:sp>
      <p:pic>
        <p:nvPicPr>
          <p:cNvPr id="13" name="Imagem 12" descr="Uma imagem com texto, captura de ecrã, Tipo de letra, file&#10;&#10;Os conteúdos gerados por IA poderão estar incorretos.">
            <a:extLst>
              <a:ext uri="{FF2B5EF4-FFF2-40B4-BE49-F238E27FC236}">
                <a16:creationId xmlns:a16="http://schemas.microsoft.com/office/drawing/2014/main" id="{6F94E886-EAA6-44FC-77E5-F0902564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03" y="2001684"/>
            <a:ext cx="7512996" cy="2252534"/>
          </a:xfrm>
          <a:prstGeom prst="rect">
            <a:avLst/>
          </a:prstGeom>
        </p:spPr>
      </p:pic>
      <p:sp>
        <p:nvSpPr>
          <p:cNvPr id="14" name="Marcador de Posição de Conteúdo 10">
            <a:extLst>
              <a:ext uri="{FF2B5EF4-FFF2-40B4-BE49-F238E27FC236}">
                <a16:creationId xmlns:a16="http://schemas.microsoft.com/office/drawing/2014/main" id="{799242A4-3CC2-8836-6E48-9274689416CA}"/>
              </a:ext>
            </a:extLst>
          </p:cNvPr>
          <p:cNvSpPr txBox="1">
            <a:spLocks/>
          </p:cNvSpPr>
          <p:nvPr/>
        </p:nvSpPr>
        <p:spPr>
          <a:xfrm>
            <a:off x="299520" y="4363021"/>
            <a:ext cx="11762037" cy="95844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83464" indent="-283464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No “Adicionar” ou “Editar” aparecerá uma lista de Clubes ativos disponíveis, sendo este campo obrigatório</a:t>
            </a:r>
          </a:p>
        </p:txBody>
      </p:sp>
    </p:spTree>
    <p:extLst>
      <p:ext uri="{BB962C8B-B14F-4D97-AF65-F5344CB8AC3E}">
        <p14:creationId xmlns:p14="http://schemas.microsoft.com/office/powerpoint/2010/main" val="369218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7186-2A4C-4972-0D61-2D3306A4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B8CEAE9-C44C-0E5A-70C7-DB40CD03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Jogadores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AA86295-C437-1408-7D62-27C478E5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7" y="1651822"/>
            <a:ext cx="3670146" cy="183396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Dependente Opcional</a:t>
            </a:r>
          </a:p>
          <a:p>
            <a:pPr rtl="0"/>
            <a:r>
              <a:rPr lang="pt-PT" dirty="0"/>
              <a:t>Associado a um Clube e sua Equipa</a:t>
            </a:r>
          </a:p>
          <a:p>
            <a:pPr rtl="0"/>
            <a:r>
              <a:rPr lang="pt-PT" dirty="0"/>
              <a:t>Associado a uma posição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58389D-637E-8C73-FE2A-E31F4AFF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F2654D-5612-79F8-2ED9-8F71E02A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871279-F87A-66FC-7220-9045BAD8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12</a:t>
            </a:fld>
            <a:endParaRPr lang="pt-PT" dirty="0"/>
          </a:p>
        </p:txBody>
      </p:sp>
      <p:pic>
        <p:nvPicPr>
          <p:cNvPr id="8" name="Imagem 7" descr="Uma imagem com texto, Tipo de letra, número, file&#10;&#10;Os conteúdos gerados por IA poderão estar incorretos.">
            <a:extLst>
              <a:ext uri="{FF2B5EF4-FFF2-40B4-BE49-F238E27FC236}">
                <a16:creationId xmlns:a16="http://schemas.microsoft.com/office/drawing/2014/main" id="{40942983-F6E9-656E-82BC-DF53E8E0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520" y="1646107"/>
            <a:ext cx="8018834" cy="2167644"/>
          </a:xfrm>
          <a:prstGeom prst="rect">
            <a:avLst/>
          </a:prstGeom>
        </p:spPr>
      </p:pic>
      <p:sp>
        <p:nvSpPr>
          <p:cNvPr id="9" name="Marcador de Posição de Conteúdo 10">
            <a:extLst>
              <a:ext uri="{FF2B5EF4-FFF2-40B4-BE49-F238E27FC236}">
                <a16:creationId xmlns:a16="http://schemas.microsoft.com/office/drawing/2014/main" id="{3F7C6AB9-AECD-0507-5500-24FDE0815723}"/>
              </a:ext>
            </a:extLst>
          </p:cNvPr>
          <p:cNvSpPr txBox="1">
            <a:spLocks/>
          </p:cNvSpPr>
          <p:nvPr/>
        </p:nvSpPr>
        <p:spPr>
          <a:xfrm>
            <a:off x="299520" y="4752121"/>
            <a:ext cx="11762037" cy="64672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83464" indent="-283464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No “Adicionar” ou “Editar”, a lista de equipas só aparecerá se o clube for selecionado.</a:t>
            </a:r>
          </a:p>
        </p:txBody>
      </p:sp>
    </p:spTree>
    <p:extLst>
      <p:ext uri="{BB962C8B-B14F-4D97-AF65-F5344CB8AC3E}">
        <p14:creationId xmlns:p14="http://schemas.microsoft.com/office/powerpoint/2010/main" val="346684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829F6-0B03-7B98-C0FA-1EB8EB75B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C9B4067-731B-388A-D58A-54E9B35A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Jogos &amp; Estatísticas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B352E5E6-A7F3-EA39-3C81-1D8C1EDE680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571356"/>
            <a:ext cx="3519028" cy="465155"/>
          </a:xfrm>
        </p:spPr>
        <p:txBody>
          <a:bodyPr rtlCol="0"/>
          <a:lstStyle/>
          <a:p>
            <a:pPr rtl="0"/>
            <a:r>
              <a:rPr lang="pt-PT" dirty="0"/>
              <a:t>Jogos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A42C235-1887-821F-5675-3B828BF6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234727"/>
            <a:ext cx="3670146" cy="315454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Dependente Obrigatório</a:t>
            </a:r>
          </a:p>
          <a:p>
            <a:pPr rtl="0"/>
            <a:r>
              <a:rPr lang="pt-PT" dirty="0"/>
              <a:t>Associado a dois Clubes e respetivas Equipas</a:t>
            </a:r>
          </a:p>
          <a:p>
            <a:pPr rtl="0"/>
            <a:r>
              <a:rPr lang="pt-PT" dirty="0"/>
              <a:t>Associado a um Estádio</a:t>
            </a:r>
          </a:p>
          <a:p>
            <a:pPr rtl="0"/>
            <a:r>
              <a:rPr lang="pt-PT" dirty="0"/>
              <a:t>Associado a uma Competição</a:t>
            </a:r>
          </a:p>
          <a:p>
            <a:pPr rtl="0"/>
            <a:r>
              <a:rPr lang="pt-PT" dirty="0"/>
              <a:t>Tem ou não, um vencedor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2CF4DD-DD73-03A2-341E-B29875A0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28A06E-160A-4AE3-A5BC-A523A68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5D4D54-01B0-FB08-C017-2AF40356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13</a:t>
            </a:fld>
            <a:endParaRPr lang="pt-PT" dirty="0"/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BDD6C3C6-82B3-B14E-2C13-1BA2B7BA77FD}"/>
              </a:ext>
            </a:extLst>
          </p:cNvPr>
          <p:cNvSpPr txBox="1">
            <a:spLocks/>
          </p:cNvSpPr>
          <p:nvPr/>
        </p:nvSpPr>
        <p:spPr>
          <a:xfrm>
            <a:off x="5373620" y="4763601"/>
            <a:ext cx="5463703" cy="985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83464" indent="-283464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Só será possível adicionar o Vencedor se o jogo tiver terminado.</a:t>
            </a:r>
          </a:p>
        </p:txBody>
      </p:sp>
      <p:pic>
        <p:nvPicPr>
          <p:cNvPr id="3" name="Imagem 2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C0FE80A3-5619-9BC6-65F9-DF79AEE2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4" y="1998720"/>
            <a:ext cx="7653534" cy="17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1429-7A49-AF51-D100-15C255FB0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17132C7E-65DA-EC04-F603-CA6250BB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Jogos &amp; Estatísticas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6EF03119-140D-5591-36F0-119FEDF134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571356"/>
            <a:ext cx="3519028" cy="465155"/>
          </a:xfrm>
        </p:spPr>
        <p:txBody>
          <a:bodyPr rtlCol="0"/>
          <a:lstStyle/>
          <a:p>
            <a:pPr rtl="0"/>
            <a:r>
              <a:rPr lang="pt-PT" dirty="0"/>
              <a:t>Estatísticas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136F6B-5AA0-5F0A-89F0-945645AD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234727"/>
            <a:ext cx="3670146" cy="315454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Dependente Obrigatório</a:t>
            </a:r>
          </a:p>
          <a:p>
            <a:pPr rtl="0"/>
            <a:r>
              <a:rPr lang="pt-PT" dirty="0"/>
              <a:t>Associado a um Jogo</a:t>
            </a:r>
          </a:p>
          <a:p>
            <a:pPr rtl="0"/>
            <a:r>
              <a:rPr lang="pt-PT" dirty="0"/>
              <a:t>Tabelas: Golos, Penáltis, Faltas, Substituições</a:t>
            </a:r>
          </a:p>
          <a:p>
            <a:pPr rtl="0"/>
            <a:r>
              <a:rPr lang="pt-PT" dirty="0"/>
              <a:t>Associado aos Jogadores e respetivos Clubes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D16345-703A-67BE-E9F9-1632040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F36B70-2BB8-C5E7-0F20-C3595907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8E7A54-758F-B436-B103-BA7F369C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14</a:t>
            </a:fld>
            <a:endParaRPr lang="pt-PT" dirty="0"/>
          </a:p>
        </p:txBody>
      </p:sp>
      <p:pic>
        <p:nvPicPr>
          <p:cNvPr id="7" name="Imagem 6" descr="Uma imagem com texto, captura de ecrã, número, software&#10;&#10;Os conteúdos gerados por IA poderão estar incorretos.">
            <a:extLst>
              <a:ext uri="{FF2B5EF4-FFF2-40B4-BE49-F238E27FC236}">
                <a16:creationId xmlns:a16="http://schemas.microsoft.com/office/drawing/2014/main" id="{B6924194-55FB-768E-73D8-4E8D74F9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903" y="1571356"/>
            <a:ext cx="7581088" cy="30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pt-PT" dirty="0"/>
              <a:t>Fim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 rtlCol="0">
            <a:normAutofit/>
          </a:bodyPr>
          <a:lstStyle/>
          <a:p>
            <a:pPr rtl="0"/>
            <a:r>
              <a:rPr lang="pt-PT" sz="2000" dirty="0"/>
              <a:t>Miguel Da Silva – 25187</a:t>
            </a:r>
          </a:p>
          <a:p>
            <a:pPr rtl="0"/>
            <a:r>
              <a:rPr lang="pt-PT" sz="2000" dirty="0"/>
              <a:t>Marco Vicente – 25001</a:t>
            </a:r>
          </a:p>
          <a:p>
            <a:pPr rtl="0"/>
            <a:r>
              <a:rPr lang="pt-PT" sz="2000" dirty="0"/>
              <a:t>Tiago Figueiredo – 17185</a:t>
            </a:r>
          </a:p>
          <a:p>
            <a:pPr rtl="0"/>
            <a:r>
              <a:rPr lang="pt-PT" sz="2000" dirty="0"/>
              <a:t>Joel Aparício - 19908</a:t>
            </a:r>
          </a:p>
        </p:txBody>
      </p:sp>
      <p:sp>
        <p:nvSpPr>
          <p:cNvPr id="34" name="Marcador de Posição do Rodapé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33" name="Marcador de Posição da Data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PT" dirty="0"/>
              <a:t>11/02/2025</a:t>
            </a:r>
          </a:p>
        </p:txBody>
      </p:sp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15</a:t>
            </a:fld>
            <a:endParaRPr lang="pt-PT" dirty="0"/>
          </a:p>
        </p:txBody>
      </p:sp>
      <p:pic>
        <p:nvPicPr>
          <p:cNvPr id="11" name="Marcador de Posição da Imagem 10" descr="Uma imagem com texto, logótipo, Gráficos, Tipo de letra&#10;&#10;Os conteúdos gerados por IA poderão estar incorretos.">
            <a:extLst>
              <a:ext uri="{FF2B5EF4-FFF2-40B4-BE49-F238E27FC236}">
                <a16:creationId xmlns:a16="http://schemas.microsoft.com/office/drawing/2014/main" id="{AAD97774-2F7A-A5F9-D5FF-251FE90D92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675" b="12675"/>
          <a:stretch>
            <a:fillRect/>
          </a:stretch>
        </p:blipFill>
        <p:spPr/>
      </p:pic>
      <p:pic>
        <p:nvPicPr>
          <p:cNvPr id="9" name="Marcador de Posição da Imagem 8" descr="Uma imagem com texto, Gráficos, Tipo de letra, captura de ecrã&#10;&#10;Os conteúdos gerados por IA poderão estar incorretos.">
            <a:extLst>
              <a:ext uri="{FF2B5EF4-FFF2-40B4-BE49-F238E27FC236}">
                <a16:creationId xmlns:a16="http://schemas.microsoft.com/office/drawing/2014/main" id="{1EA4486E-285A-E732-1C9D-3A06E21BE4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9178" b="9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PT" dirty="0"/>
              <a:t>Instalação</a:t>
            </a:r>
          </a:p>
          <a:p>
            <a:pPr rtl="0"/>
            <a:r>
              <a:rPr lang="pt-PT" dirty="0"/>
              <a:t>Utilizadores</a:t>
            </a:r>
          </a:p>
          <a:p>
            <a:pPr rtl="0"/>
            <a:r>
              <a:rPr lang="pt-PT" dirty="0"/>
              <a:t>Estádios &amp; Associações</a:t>
            </a:r>
          </a:p>
          <a:p>
            <a:pPr rtl="0"/>
            <a:r>
              <a:rPr lang="pt-PT" dirty="0"/>
              <a:t>Clubes &amp; Equipas</a:t>
            </a:r>
          </a:p>
          <a:p>
            <a:pPr algn="just" rtl="0"/>
            <a:r>
              <a:rPr lang="pt-PT" dirty="0"/>
              <a:t>Jogadores</a:t>
            </a:r>
          </a:p>
          <a:p>
            <a:pPr algn="just" rtl="0"/>
            <a:r>
              <a:rPr lang="pt-PT" dirty="0"/>
              <a:t>Jogos &amp; Estatísticas</a:t>
            </a:r>
          </a:p>
        </p:txBody>
      </p:sp>
      <p:sp>
        <p:nvSpPr>
          <p:cNvPr id="23" name="Marcador de Posição do Rodapé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21" name="Marcador de Posição da Data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PT" dirty="0"/>
              <a:t>11/02/2025</a:t>
            </a:r>
          </a:p>
        </p:txBody>
      </p:sp>
      <p:sp>
        <p:nvSpPr>
          <p:cNvPr id="24" name="Marcador de Posição do Número do Diapositivo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/>
              <a:t>2</a:t>
            </a:fld>
            <a:endParaRPr lang="pt-PT" dirty="0"/>
          </a:p>
        </p:txBody>
      </p:sp>
      <p:pic>
        <p:nvPicPr>
          <p:cNvPr id="11" name="Marcador de Posição da Imagem 10" descr="Uma imagem com clipart, Gráficos, símbolo, design&#10;&#10;Os conteúdos gerados por IA poderão estar incorretos.">
            <a:extLst>
              <a:ext uri="{FF2B5EF4-FFF2-40B4-BE49-F238E27FC236}">
                <a16:creationId xmlns:a16="http://schemas.microsoft.com/office/drawing/2014/main" id="{6ABBBF89-0530-B9E5-5177-489B418A3F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8407146" y="1811192"/>
            <a:ext cx="3455129" cy="34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/>
          <a:lstStyle/>
          <a:p>
            <a:pPr rtl="0"/>
            <a:r>
              <a:rPr lang="pt-PT" dirty="0"/>
              <a:t>Este projeto, a que foi chamado </a:t>
            </a:r>
            <a:r>
              <a:rPr lang="pt-PT" dirty="0" err="1"/>
              <a:t>FutebolStats</a:t>
            </a:r>
            <a:r>
              <a:rPr lang="pt-PT" dirty="0"/>
              <a:t>, foi desenvolvido através da </a:t>
            </a:r>
            <a:r>
              <a:rPr lang="pt-PT" dirty="0" err="1"/>
              <a:t>framework</a:t>
            </a:r>
            <a:r>
              <a:rPr lang="pt-PT" dirty="0"/>
              <a:t> </a:t>
            </a:r>
            <a:r>
              <a:rPr lang="pt-PT" dirty="0" err="1"/>
              <a:t>Django</a:t>
            </a:r>
            <a:r>
              <a:rPr lang="pt-PT" dirty="0"/>
              <a:t> com SGBD </a:t>
            </a:r>
            <a:r>
              <a:rPr lang="pt-PT" dirty="0" err="1"/>
              <a:t>postgres</a:t>
            </a:r>
            <a:r>
              <a:rPr lang="pt-PT" dirty="0"/>
              <a:t> e </a:t>
            </a:r>
            <a:r>
              <a:rPr lang="pt-PT" dirty="0" err="1"/>
              <a:t>MongoDB</a:t>
            </a:r>
            <a:r>
              <a:rPr lang="pt-PT" dirty="0"/>
              <a:t>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Este tem o objetivo de ser uma fonte de informações relativamente e futebol, seja clubes, jogadores, jogos, etc.</a:t>
            </a:r>
          </a:p>
        </p:txBody>
      </p:sp>
      <p:sp>
        <p:nvSpPr>
          <p:cNvPr id="22" name="Marcador de Posição do Rodapé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3FE66FD-2026-4582-A911-F6DABAE0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/>
          <a:p>
            <a:pPr rtl="0"/>
            <a:r>
              <a:rPr lang="pt-PT" dirty="0"/>
              <a:t>11/02/2025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/>
              <a:t>3</a:t>
            </a:fld>
            <a:endParaRPr lang="pt-PT" dirty="0"/>
          </a:p>
        </p:txBody>
      </p:sp>
      <p:pic>
        <p:nvPicPr>
          <p:cNvPr id="6" name="Marcador de Posição da Imagem 5" descr="Uma imagem com texto, Tipo de letra, captura de ecrã, Gráficos&#10;&#10;Os conteúdos gerados por IA poderão estar incorretos.">
            <a:extLst>
              <a:ext uri="{FF2B5EF4-FFF2-40B4-BE49-F238E27FC236}">
                <a16:creationId xmlns:a16="http://schemas.microsoft.com/office/drawing/2014/main" id="{E12634CD-A249-B96D-6026-F6C378D207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564" r="7564"/>
          <a:stretch>
            <a:fillRect/>
          </a:stretch>
        </p:blipFill>
        <p:spPr/>
      </p:pic>
      <p:pic>
        <p:nvPicPr>
          <p:cNvPr id="12" name="Marcador de Posição da Imagem 11" descr="Uma imagem com Gráficos, design gráfico, design, criatividade&#10;&#10;Os conteúdos gerados por IA poderão estar incorretos.">
            <a:extLst>
              <a:ext uri="{FF2B5EF4-FFF2-40B4-BE49-F238E27FC236}">
                <a16:creationId xmlns:a16="http://schemas.microsoft.com/office/drawing/2014/main" id="{97696C9B-9ADE-0F55-8F4B-4F19C91B1BF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373" b="-652"/>
          <a:stretch/>
        </p:blipFill>
        <p:spPr>
          <a:xfrm>
            <a:off x="521748" y="3429000"/>
            <a:ext cx="3411973" cy="3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rtlCol="0"/>
          <a:lstStyle/>
          <a:p>
            <a:pPr rtl="0"/>
            <a:r>
              <a:rPr lang="pt-PT" dirty="0"/>
              <a:t>Instalação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pPr rtl="0"/>
            <a:r>
              <a:rPr lang="pt-PT" dirty="0"/>
              <a:t>&amp; Script de Dados</a:t>
            </a:r>
          </a:p>
        </p:txBody>
      </p:sp>
      <p:pic>
        <p:nvPicPr>
          <p:cNvPr id="6" name="Marcador de Posição da Imagem 5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16459CD0-9900-F07E-B9B8-1EB52D06F6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-48" r="18172" b="-210"/>
          <a:stretch/>
        </p:blipFill>
        <p:spPr>
          <a:xfrm>
            <a:off x="1" y="1093076"/>
            <a:ext cx="7535916" cy="5029835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PT" dirty="0"/>
              <a:t>Instalação</a:t>
            </a:r>
          </a:p>
        </p:txBody>
      </p:sp>
      <p:sp>
        <p:nvSpPr>
          <p:cNvPr id="18" name="Marcador de Posição do Rodapé 17">
            <a:extLst>
              <a:ext uri="{FF2B5EF4-FFF2-40B4-BE49-F238E27FC236}">
                <a16:creationId xmlns:a16="http://schemas.microsoft.com/office/drawing/2014/main" id="{F458BEE6-E75E-4649-B5D4-83DF2D46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17" name="Marcador de Posição da Data 16">
            <a:extLst>
              <a:ext uri="{FF2B5EF4-FFF2-40B4-BE49-F238E27FC236}">
                <a16:creationId xmlns:a16="http://schemas.microsoft.com/office/drawing/2014/main" id="{80C693D1-5143-4DD4-89E4-3A5B602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19" name="Marcador de Posição do Número do Diapositivo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5</a:t>
            </a:fld>
            <a:endParaRPr lang="pt-PT" dirty="0"/>
          </a:p>
        </p:txBody>
      </p:sp>
      <p:pic>
        <p:nvPicPr>
          <p:cNvPr id="4" name="Imagem 3" descr="Uma imagem com texto, Tipo de letra, file, número&#10;&#10;Os conteúdos gerados por IA poderão estar incorretos.">
            <a:extLst>
              <a:ext uri="{FF2B5EF4-FFF2-40B4-BE49-F238E27FC236}">
                <a16:creationId xmlns:a16="http://schemas.microsoft.com/office/drawing/2014/main" id="{8E3722EA-EBEF-B514-9411-0BC3D0CD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66" y="2440747"/>
            <a:ext cx="5944115" cy="1493649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61E3050D-FBEA-3EEB-2A53-5FE8EA4D25BF}"/>
              </a:ext>
            </a:extLst>
          </p:cNvPr>
          <p:cNvSpPr txBox="1">
            <a:spLocks/>
          </p:cNvSpPr>
          <p:nvPr/>
        </p:nvSpPr>
        <p:spPr>
          <a:xfrm>
            <a:off x="1408387" y="2558858"/>
            <a:ext cx="4687613" cy="68884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Na linha de comandos (CMD) abre-se na pasta do manage.py</a:t>
            </a:r>
          </a:p>
        </p:txBody>
      </p:sp>
      <p:sp>
        <p:nvSpPr>
          <p:cNvPr id="6" name="Marcador de Posição de Conteúdo 4">
            <a:extLst>
              <a:ext uri="{FF2B5EF4-FFF2-40B4-BE49-F238E27FC236}">
                <a16:creationId xmlns:a16="http://schemas.microsoft.com/office/drawing/2014/main" id="{2D4D11A5-AB09-27A9-74CF-5027CDDDEA71}"/>
              </a:ext>
            </a:extLst>
          </p:cNvPr>
          <p:cNvSpPr txBox="1">
            <a:spLocks/>
          </p:cNvSpPr>
          <p:nvPr/>
        </p:nvSpPr>
        <p:spPr>
          <a:xfrm>
            <a:off x="7504387" y="4450105"/>
            <a:ext cx="4687613" cy="994247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Cria-se as migrações com “</a:t>
            </a:r>
            <a:r>
              <a:rPr lang="pt-PT" sz="1400" dirty="0" err="1"/>
              <a:t>python</a:t>
            </a:r>
            <a:r>
              <a:rPr lang="pt-PT" sz="1400" dirty="0"/>
              <a:t> manage.py </a:t>
            </a:r>
            <a:r>
              <a:rPr lang="pt-PT" sz="1400" dirty="0" err="1"/>
              <a:t>makemigrations</a:t>
            </a:r>
            <a:r>
              <a:rPr lang="pt-PT" sz="1400" dirty="0"/>
              <a:t>” &amp; “</a:t>
            </a:r>
            <a:r>
              <a:rPr lang="pt-PT" sz="1400" dirty="0" err="1"/>
              <a:t>python</a:t>
            </a:r>
            <a:r>
              <a:rPr lang="pt-PT" sz="1400" dirty="0"/>
              <a:t> manage.py </a:t>
            </a:r>
            <a:r>
              <a:rPr lang="pt-PT" sz="1400" dirty="0" err="1"/>
              <a:t>migrate</a:t>
            </a:r>
            <a:r>
              <a:rPr lang="pt-PT" sz="1400" dirty="0"/>
              <a:t>”</a:t>
            </a:r>
          </a:p>
        </p:txBody>
      </p:sp>
      <p:pic>
        <p:nvPicPr>
          <p:cNvPr id="8" name="Imagem 7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DC37A821-4157-A097-0A8B-D42FABB6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13" y="4418840"/>
            <a:ext cx="6050519" cy="11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2226-E750-2C6D-4FA6-D8432DFB4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A71AD2A-A0C9-A743-D141-F7D236CB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PT" dirty="0"/>
              <a:t>Instalação</a:t>
            </a:r>
          </a:p>
        </p:txBody>
      </p:sp>
      <p:sp>
        <p:nvSpPr>
          <p:cNvPr id="18" name="Marcador de Posição do Rodapé 17">
            <a:extLst>
              <a:ext uri="{FF2B5EF4-FFF2-40B4-BE49-F238E27FC236}">
                <a16:creationId xmlns:a16="http://schemas.microsoft.com/office/drawing/2014/main" id="{B00E9F26-8481-A898-E85E-AB78137F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17" name="Marcador de Posição da Data 16">
            <a:extLst>
              <a:ext uri="{FF2B5EF4-FFF2-40B4-BE49-F238E27FC236}">
                <a16:creationId xmlns:a16="http://schemas.microsoft.com/office/drawing/2014/main" id="{53BA69F6-DBC7-C6C4-7D51-CBD21C47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19" name="Marcador de Posição do Número do Diapositivo 18">
            <a:extLst>
              <a:ext uri="{FF2B5EF4-FFF2-40B4-BE49-F238E27FC236}">
                <a16:creationId xmlns:a16="http://schemas.microsoft.com/office/drawing/2014/main" id="{4B19835E-613B-99EA-A6C4-3B0BF7BB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r>
              <a:rPr lang="pt-PT" dirty="0"/>
              <a:t>6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DD5720F-AFB9-37BC-C925-9001045089E5}"/>
              </a:ext>
            </a:extLst>
          </p:cNvPr>
          <p:cNvSpPr txBox="1">
            <a:spLocks/>
          </p:cNvSpPr>
          <p:nvPr/>
        </p:nvSpPr>
        <p:spPr>
          <a:xfrm>
            <a:off x="1408387" y="2558858"/>
            <a:ext cx="4687613" cy="68884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Ativa-se o script de dados com “</a:t>
            </a:r>
            <a:r>
              <a:rPr lang="pt-PT" sz="1400" dirty="0" err="1"/>
              <a:t>python</a:t>
            </a:r>
            <a:r>
              <a:rPr lang="pt-PT" sz="1400" dirty="0"/>
              <a:t> manage.py </a:t>
            </a:r>
            <a:r>
              <a:rPr lang="pt-PT" sz="1400" dirty="0" err="1"/>
              <a:t>inserir_dados</a:t>
            </a:r>
            <a:r>
              <a:rPr lang="pt-PT" sz="1400" dirty="0"/>
              <a:t>”</a:t>
            </a:r>
          </a:p>
        </p:txBody>
      </p:sp>
      <p:sp>
        <p:nvSpPr>
          <p:cNvPr id="6" name="Marcador de Posição de Conteúdo 4">
            <a:extLst>
              <a:ext uri="{FF2B5EF4-FFF2-40B4-BE49-F238E27FC236}">
                <a16:creationId xmlns:a16="http://schemas.microsoft.com/office/drawing/2014/main" id="{3B027010-54F0-2116-51A6-820ACE261E63}"/>
              </a:ext>
            </a:extLst>
          </p:cNvPr>
          <p:cNvSpPr txBox="1">
            <a:spLocks/>
          </p:cNvSpPr>
          <p:nvPr/>
        </p:nvSpPr>
        <p:spPr>
          <a:xfrm>
            <a:off x="7168056" y="2558858"/>
            <a:ext cx="4687613" cy="994247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Inicia-se o servidor com “</a:t>
            </a:r>
            <a:r>
              <a:rPr lang="pt-PT" sz="1400" dirty="0" err="1"/>
              <a:t>python</a:t>
            </a:r>
            <a:r>
              <a:rPr lang="pt-PT" sz="1400" dirty="0"/>
              <a:t> manage.py </a:t>
            </a:r>
            <a:r>
              <a:rPr lang="pt-PT" sz="1400" dirty="0" err="1"/>
              <a:t>runserver</a:t>
            </a:r>
            <a:r>
              <a:rPr lang="pt-PT" sz="1400" dirty="0"/>
              <a:t>”</a:t>
            </a:r>
          </a:p>
        </p:txBody>
      </p:sp>
      <p:pic>
        <p:nvPicPr>
          <p:cNvPr id="3" name="Imagem 2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50C6D241-37F8-5A56-1970-9E1D3714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17" y="3411270"/>
            <a:ext cx="3596952" cy="2507197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6DA50E25-6E60-2A8E-49B7-7CF3EE61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200" y="3849457"/>
            <a:ext cx="4381880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C7E9-FB0D-97F4-9F37-7B759DA0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a Imagem 8" descr="Uma imagem com texto, captura de ecrã, Página web, Website&#10;&#10;Os conteúdos gerados por IA poderão estar incorretos.">
            <a:extLst>
              <a:ext uri="{FF2B5EF4-FFF2-40B4-BE49-F238E27FC236}">
                <a16:creationId xmlns:a16="http://schemas.microsoft.com/office/drawing/2014/main" id="{6979D6E5-3248-4CBE-2C4B-569F7D14F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58" t="10462" b="29749"/>
          <a:stretch/>
        </p:blipFill>
        <p:spPr>
          <a:xfrm>
            <a:off x="0" y="1110515"/>
            <a:ext cx="7500026" cy="4988728"/>
          </a:xfr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3659A92C-B5E5-3BC0-B4C4-256E0BA29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013" y="1709738"/>
            <a:ext cx="4029919" cy="2528887"/>
          </a:xfrm>
        </p:spPr>
        <p:txBody>
          <a:bodyPr rtlCol="0"/>
          <a:lstStyle/>
          <a:p>
            <a:r>
              <a:rPr lang="pt-PT" dirty="0"/>
              <a:t>Funcionamento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8EAF965-5BE7-8B0B-0DC5-C84E275E8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r>
              <a:rPr lang="pt-PT" dirty="0"/>
              <a:t>Do Website</a:t>
            </a:r>
          </a:p>
        </p:txBody>
      </p:sp>
    </p:spTree>
    <p:extLst>
      <p:ext uri="{BB962C8B-B14F-4D97-AF65-F5344CB8AC3E}">
        <p14:creationId xmlns:p14="http://schemas.microsoft.com/office/powerpoint/2010/main" val="350854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Utilizadores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7105" y="1362883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Comuns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06" y="1862500"/>
            <a:ext cx="4030068" cy="894749"/>
          </a:xfrm>
        </p:spPr>
        <p:txBody>
          <a:bodyPr rtlCol="0">
            <a:noAutofit/>
          </a:bodyPr>
          <a:lstStyle/>
          <a:p>
            <a:r>
              <a:rPr lang="pt-PT" dirty="0"/>
              <a:t>Podem ter clubes favoritos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7C52191A-A01A-4BD8-A7AB-CB4BB65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8</a:t>
            </a:fld>
            <a:endParaRPr lang="pt-PT" dirty="0"/>
          </a:p>
        </p:txBody>
      </p:sp>
      <p:pic>
        <p:nvPicPr>
          <p:cNvPr id="12" name="Imagem 11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84D86924-A10C-ECA1-5731-977FF954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2" y="2678230"/>
            <a:ext cx="5205100" cy="1341290"/>
          </a:xfrm>
          <a:prstGeom prst="rect">
            <a:avLst/>
          </a:prstGeom>
        </p:spPr>
      </p:pic>
      <p:pic>
        <p:nvPicPr>
          <p:cNvPr id="17" name="Imagem 16" descr="Uma imagem com texto, captura de ecrã, Tipo de letra, software&#10;&#10;Os conteúdos gerados por IA poderão estar incorretos.">
            <a:extLst>
              <a:ext uri="{FF2B5EF4-FFF2-40B4-BE49-F238E27FC236}">
                <a16:creationId xmlns:a16="http://schemas.microsoft.com/office/drawing/2014/main" id="{088BBDA2-F55B-8B6E-69E0-84C0E4B46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14" y="1712461"/>
            <a:ext cx="5447364" cy="2450977"/>
          </a:xfrm>
          <a:prstGeom prst="rect">
            <a:avLst/>
          </a:prstGeom>
        </p:spPr>
      </p:pic>
      <p:sp>
        <p:nvSpPr>
          <p:cNvPr id="18" name="Marcador de Posição de Conteúdo 4">
            <a:extLst>
              <a:ext uri="{FF2B5EF4-FFF2-40B4-BE49-F238E27FC236}">
                <a16:creationId xmlns:a16="http://schemas.microsoft.com/office/drawing/2014/main" id="{581DD025-FBE4-8169-06BE-5DB391658C72}"/>
              </a:ext>
            </a:extLst>
          </p:cNvPr>
          <p:cNvSpPr txBox="1">
            <a:spLocks/>
          </p:cNvSpPr>
          <p:nvPr/>
        </p:nvSpPr>
        <p:spPr>
          <a:xfrm>
            <a:off x="353861" y="5253955"/>
            <a:ext cx="6046939" cy="89474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Podem adicionar, editar e apagar conteúdos.</a:t>
            </a:r>
          </a:p>
        </p:txBody>
      </p:sp>
      <p:sp>
        <p:nvSpPr>
          <p:cNvPr id="19" name="Marcador de Posição de Conteúdo 7">
            <a:extLst>
              <a:ext uri="{FF2B5EF4-FFF2-40B4-BE49-F238E27FC236}">
                <a16:creationId xmlns:a16="http://schemas.microsoft.com/office/drawing/2014/main" id="{58230C78-65F7-ACEF-1D05-D2EDEA5309EA}"/>
              </a:ext>
            </a:extLst>
          </p:cNvPr>
          <p:cNvSpPr txBox="1">
            <a:spLocks/>
          </p:cNvSpPr>
          <p:nvPr/>
        </p:nvSpPr>
        <p:spPr>
          <a:xfrm>
            <a:off x="353861" y="4628144"/>
            <a:ext cx="4727735" cy="465155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None/>
              <a:defRPr sz="20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Administradores</a:t>
            </a:r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3A9E0-D8F0-0908-272B-A26240B2D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9BA0EA-95EC-96DF-78B6-49AD7114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PT" dirty="0"/>
              <a:t>Estádios &amp; Associações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232993D-6D4C-38AA-BA49-73E69537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52" y="1590125"/>
            <a:ext cx="11834895" cy="894749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PT" dirty="0"/>
              <a:t>Tanto os estádios como as associações têm um formulário de dados simples, ou seja, são independentes do resto do sistema.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3192394-B2A4-F804-8978-30194B18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pt-PT" dirty="0"/>
              <a:t>Funcionamento do </a:t>
            </a:r>
            <a:r>
              <a:rPr lang="pt-PT" dirty="0" err="1"/>
              <a:t>FutebolStats</a:t>
            </a:r>
            <a:endParaRPr lang="pt-PT" dirty="0"/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08DF722B-D907-80BA-935F-F8A1A420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r>
              <a:rPr lang="pt-PT" dirty="0"/>
              <a:t>11/02/2025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43951660-A34B-33A7-5FD0-7D13EA84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PT" smtClean="0"/>
              <a:pPr rtl="0"/>
              <a:t>9</a:t>
            </a:fld>
            <a:endParaRPr lang="pt-PT" dirty="0"/>
          </a:p>
        </p:txBody>
      </p:sp>
      <p:pic>
        <p:nvPicPr>
          <p:cNvPr id="3" name="Imagem 2" descr="Uma imagem com texto, Tipo de letra, número, software&#10;&#10;Os conteúdos gerados por IA poderão estar incorretos.">
            <a:extLst>
              <a:ext uri="{FF2B5EF4-FFF2-40B4-BE49-F238E27FC236}">
                <a16:creationId xmlns:a16="http://schemas.microsoft.com/office/drawing/2014/main" id="{B1A6E935-6F41-6214-21A7-39FE30C5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8" y="2598252"/>
            <a:ext cx="5635557" cy="1492772"/>
          </a:xfrm>
          <a:prstGeom prst="rect">
            <a:avLst/>
          </a:prstGeom>
        </p:spPr>
      </p:pic>
      <p:pic>
        <p:nvPicPr>
          <p:cNvPr id="10" name="Imagem 9" descr="Uma imagem com texto, captura de ecrã, Tipo de letra, file&#10;&#10;Os conteúdos gerados por IA poderão estar incorretos.">
            <a:extLst>
              <a:ext uri="{FF2B5EF4-FFF2-40B4-BE49-F238E27FC236}">
                <a16:creationId xmlns:a16="http://schemas.microsoft.com/office/drawing/2014/main" id="{FCB91197-1AF0-8F11-85A0-3306058B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09" y="3330748"/>
            <a:ext cx="5489643" cy="1937127"/>
          </a:xfrm>
          <a:prstGeom prst="rect">
            <a:avLst/>
          </a:prstGeom>
        </p:spPr>
      </p:pic>
      <p:sp>
        <p:nvSpPr>
          <p:cNvPr id="18" name="Marcador de Posição de Conteúdo 4">
            <a:extLst>
              <a:ext uri="{FF2B5EF4-FFF2-40B4-BE49-F238E27FC236}">
                <a16:creationId xmlns:a16="http://schemas.microsoft.com/office/drawing/2014/main" id="{BE5C608A-3568-A701-8E29-6479126EF4A2}"/>
              </a:ext>
            </a:extLst>
          </p:cNvPr>
          <p:cNvSpPr txBox="1">
            <a:spLocks/>
          </p:cNvSpPr>
          <p:nvPr/>
        </p:nvSpPr>
        <p:spPr>
          <a:xfrm>
            <a:off x="94457" y="5459971"/>
            <a:ext cx="11834895" cy="56885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O mesmo acontece com as posições dos jogadores e os formatos de competição.</a:t>
            </a:r>
          </a:p>
        </p:txBody>
      </p:sp>
    </p:spTree>
    <p:extLst>
      <p:ext uri="{BB962C8B-B14F-4D97-AF65-F5344CB8AC3E}">
        <p14:creationId xmlns:p14="http://schemas.microsoft.com/office/powerpoint/2010/main" val="306060560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25.tgt.Office_50301650_TF56000440_Win32_OJ112196103.potx" id="{95FAE987-8759-4527-8F99-03868E8DD7C8}" vid="{2567C751-BF59-4E1E-A6DD-3F0C479443C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Shoji</Template>
  <TotalTime>174</TotalTime>
  <Words>465</Words>
  <Application>Microsoft Office PowerPoint</Application>
  <PresentationFormat>Ecrã Panorâmico</PresentationFormat>
  <Paragraphs>125</Paragraphs>
  <Slides>15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Meiryo</vt:lpstr>
      <vt:lpstr>Arial</vt:lpstr>
      <vt:lpstr>Calibri</vt:lpstr>
      <vt:lpstr>Corbel</vt:lpstr>
      <vt:lpstr>ShojiVTI</vt:lpstr>
      <vt:lpstr>Funcionamento do futebolstats</vt:lpstr>
      <vt:lpstr>Índice</vt:lpstr>
      <vt:lpstr>Introdução</vt:lpstr>
      <vt:lpstr>Instalação</vt:lpstr>
      <vt:lpstr>Instalação</vt:lpstr>
      <vt:lpstr>Instalação</vt:lpstr>
      <vt:lpstr>Funcionamento</vt:lpstr>
      <vt:lpstr>Utilizadores</vt:lpstr>
      <vt:lpstr>Estádios &amp; Associações</vt:lpstr>
      <vt:lpstr>Clubes &amp; Equipas</vt:lpstr>
      <vt:lpstr>Clubes &amp; Equipas</vt:lpstr>
      <vt:lpstr>Jogadores</vt:lpstr>
      <vt:lpstr>Jogos &amp; Estatísticas</vt:lpstr>
      <vt:lpstr>Jogos &amp; Estatísticas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Silva</dc:creator>
  <cp:lastModifiedBy>Miguel Silva</cp:lastModifiedBy>
  <cp:revision>24</cp:revision>
  <dcterms:created xsi:type="dcterms:W3CDTF">2025-02-11T20:08:10Z</dcterms:created>
  <dcterms:modified xsi:type="dcterms:W3CDTF">2025-02-11T23:03:03Z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