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C22F-285A-4C03-B288-9800F0625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0E5E4-2BAF-46A3-A2AB-0EB639381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8E7C-F2B9-4957-A748-13A2057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97A3-F2A7-4FE0-90D6-D7B13866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9114-A392-48A8-86F8-2727B23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3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133C-C8B7-4DEF-88CC-38300C77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42B1F-1DC1-4772-BE55-509965CBB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BE3B-7A34-4534-92A8-29F7B971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264E-A321-48BD-9C06-CE8D1676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FB02-5A94-4215-90DD-E1392225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0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8F913-E3FB-4C30-A4FE-B54F501D5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53F1E-9E2D-4ECE-9C9C-EE98524F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CF2C-B3CC-4DD1-BD15-9B170C00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5746-BDD7-4F15-B474-FB32117B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4413-193C-4103-A46F-501BFD4A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377F-715F-4275-8A24-A8CBB41A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2885-6A8E-492C-8267-82C5B25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4495-1754-4EE0-9A1C-AF0D4FC6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C330-C9D1-4B70-BCCB-20E66039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5202-247E-45D0-8733-EC845D61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1138-059F-4A58-8899-912CFC5D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848AA-19FA-4769-891A-F1632DC7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DD69-BB77-416E-9813-E674BABC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87AB9-C714-4689-95B1-0F0BE00D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4D64-7FCF-4236-AE7F-B6BCEE3B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6460-7B55-4D1F-8B59-FBFC5FDD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534A-F519-40D8-9E0F-C3DA86546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C5CCF-3118-4BC0-9538-C12359DD3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B89E8-CCFF-404A-A299-E86939CC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941B8-0EEA-487B-B506-2D1987BD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FD939-8548-4306-9F2A-97EE10AE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905-3A15-4706-ACBA-A34078B9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5CCCE-E9C5-43DB-8E7F-AD5F8F88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AC171-174C-4AF9-8970-EF56BA60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12DC3-995C-410F-B16D-786659D7A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BCCB4-01FE-47C6-A784-0FA1D8CF4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8A261-A732-4639-B106-DA69404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29507-43F9-48B0-B407-A9E799FE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954CC-AF53-4BF1-ADDF-456302C9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86E-2B41-44DB-A59E-6C60D0FF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29AD3-DF99-4D50-9F7F-22E8ADA1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AF46C-12E4-497E-B02F-EC1A2778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00A07-E27C-4F97-B992-F9EFA85F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9268D-9B72-49A0-8CB1-F1CDBC0C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6A5F3-7274-41E7-BD12-03632452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35955-32AA-4914-9C1A-024AF4B1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1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4EDD-15BA-4F63-A4AC-E8BB7795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D79C-2635-4A91-9A9B-32F5FD7F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C923F-1B40-4915-A847-E53B8E919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ED6-4091-48B7-BD8E-BFC774C4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4369-90C9-4E40-AD53-3AD83D07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1AD7-918B-4864-94D2-34DF0DC4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7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B875-3554-48A4-849D-56987DD3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5245E-DC05-4252-A25F-0A639CD7E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067D3-55DA-4749-97CC-EBE5A8121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10B3E-863E-42C9-8271-5C87D540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84A2-079F-4A5C-AB1F-56F7420E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94FD-50EC-4E10-9DA7-E60CFA5C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78077-5A35-4CB1-887C-1DB8B28C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24E51-D13A-432B-82CA-A2B16ED37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6530C-4F61-424E-9E93-FD528B8DA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790F-2FF6-4810-8B70-C7B109005F1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E2B-B7D4-4147-A2B3-A84332177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6A7E-0046-47FC-95A5-CBB876E7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79E56-A8DF-41D4-B090-4477EA16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P YOUR MEMES HERE... | Data Science and Machine Learning | Kaggle">
            <a:extLst>
              <a:ext uri="{FF2B5EF4-FFF2-40B4-BE49-F238E27FC236}">
                <a16:creationId xmlns:a16="http://schemas.microsoft.com/office/drawing/2014/main" id="{06538280-8EF3-4ABF-B64D-E5540DE72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3088" r="8759" b="3586"/>
          <a:stretch/>
        </p:blipFill>
        <p:spPr bwMode="auto">
          <a:xfrm>
            <a:off x="3056238" y="1624913"/>
            <a:ext cx="5673920" cy="360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01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D4A-94F3-4C5D-A6EC-FBB8CAD8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01A4-96C8-4502-97BE-3C3551CC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5261"/>
          </a:xfrm>
        </p:spPr>
        <p:txBody>
          <a:bodyPr numCol="2">
            <a:normAutofit/>
          </a:bodyPr>
          <a:lstStyle/>
          <a:p>
            <a:r>
              <a:rPr lang="en-US" sz="1800" dirty="0"/>
              <a:t>Problem:</a:t>
            </a:r>
          </a:p>
          <a:p>
            <a:pPr lvl="1"/>
            <a:r>
              <a:rPr lang="en-US" sz="1400" dirty="0"/>
              <a:t>What is the number (MNIST)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Loading data</a:t>
            </a:r>
          </a:p>
          <a:p>
            <a:pPr lvl="1"/>
            <a:r>
              <a:rPr lang="en-US" sz="1400" dirty="0"/>
              <a:t>Loading data is usually the slowest part</a:t>
            </a:r>
          </a:p>
          <a:p>
            <a:pPr lvl="1"/>
            <a:r>
              <a:rPr lang="en-US" sz="1400" dirty="0"/>
              <a:t>Train, Dev, Test</a:t>
            </a:r>
          </a:p>
          <a:p>
            <a:pPr lvl="1"/>
            <a:r>
              <a:rPr lang="en-US" sz="1400" dirty="0"/>
              <a:t>Batching</a:t>
            </a:r>
          </a:p>
          <a:p>
            <a:pPr lvl="1"/>
            <a:r>
              <a:rPr lang="en-US" sz="1400" dirty="0"/>
              <a:t>Transform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Model</a:t>
            </a:r>
          </a:p>
          <a:p>
            <a:pPr lvl="1"/>
            <a:r>
              <a:rPr lang="en-US" sz="1400" dirty="0"/>
              <a:t>Layers and Activations</a:t>
            </a:r>
          </a:p>
          <a:p>
            <a:pPr lvl="1"/>
            <a:r>
              <a:rPr lang="en-US" sz="1400" dirty="0"/>
              <a:t>Defining a model, using sequential, using </a:t>
            </a:r>
          </a:p>
          <a:p>
            <a:pPr lvl="1"/>
            <a:r>
              <a:rPr lang="en-US" sz="1400" dirty="0"/>
              <a:t>Loading an existing model</a:t>
            </a:r>
          </a:p>
          <a:p>
            <a:pPr lvl="1"/>
            <a:r>
              <a:rPr lang="en-US" sz="1400" dirty="0"/>
              <a:t>Loading pretrained weights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Training steps</a:t>
            </a:r>
          </a:p>
          <a:p>
            <a:pPr lvl="1"/>
            <a:r>
              <a:rPr lang="en-US" sz="1400" dirty="0"/>
              <a:t>Loss functions</a:t>
            </a:r>
          </a:p>
          <a:p>
            <a:pPr lvl="1"/>
            <a:r>
              <a:rPr lang="en-US" sz="1400" dirty="0"/>
              <a:t>Optimizers</a:t>
            </a:r>
          </a:p>
          <a:p>
            <a:pPr lvl="1"/>
            <a:r>
              <a:rPr lang="en-US" sz="1400" dirty="0"/>
              <a:t>Training function</a:t>
            </a:r>
          </a:p>
          <a:p>
            <a:pPr lvl="1"/>
            <a:r>
              <a:rPr lang="en-US" sz="1400" dirty="0"/>
              <a:t>Training loop</a:t>
            </a:r>
          </a:p>
          <a:p>
            <a:pPr lvl="1"/>
            <a:r>
              <a:rPr lang="en-US" sz="1400" dirty="0"/>
              <a:t>Monitoring progress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Saving and Reloading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Evaluation</a:t>
            </a:r>
          </a:p>
          <a:p>
            <a:pPr lvl="1"/>
            <a:r>
              <a:rPr lang="en-US" sz="1400" dirty="0"/>
              <a:t>Visual inspection</a:t>
            </a:r>
          </a:p>
          <a:p>
            <a:pPr lvl="1"/>
            <a:r>
              <a:rPr lang="en-US" sz="1400" dirty="0"/>
              <a:t>Comparison to Test set</a:t>
            </a:r>
          </a:p>
          <a:p>
            <a:pPr lvl="1"/>
            <a:r>
              <a:rPr lang="en-US" sz="1400" dirty="0"/>
              <a:t>Troubleshooting </a:t>
            </a:r>
          </a:p>
          <a:p>
            <a:pPr lvl="2"/>
            <a:r>
              <a:rPr lang="en-US" sz="1400" dirty="0"/>
              <a:t>Low test performance vs Low dev/test performance</a:t>
            </a:r>
          </a:p>
          <a:p>
            <a:pPr lvl="2"/>
            <a:r>
              <a:rPr lang="en-US" sz="1400" dirty="0"/>
              <a:t>Bigger model/different model</a:t>
            </a:r>
          </a:p>
          <a:p>
            <a:pPr lvl="2"/>
            <a:r>
              <a:rPr lang="en-US" sz="1400" dirty="0"/>
              <a:t>More data</a:t>
            </a:r>
          </a:p>
          <a:p>
            <a:pPr lvl="2"/>
            <a:r>
              <a:rPr lang="en-US" sz="1400" dirty="0"/>
              <a:t>Transform data</a:t>
            </a:r>
          </a:p>
          <a:p>
            <a:pPr lvl="2"/>
            <a:endParaRPr lang="en-US" sz="800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327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FC1E-1AF5-40CB-B730-63D1451E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F13E-20CE-4F38-88DA-15F20481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Loading data is usually the slowest part so making this as efficient as possible is worth it</a:t>
            </a:r>
          </a:p>
          <a:p>
            <a:r>
              <a:rPr lang="en-US" sz="2000" dirty="0"/>
              <a:t>Train, (Dev), Test</a:t>
            </a:r>
          </a:p>
          <a:p>
            <a:r>
              <a:rPr lang="en-US" sz="2000" dirty="0"/>
              <a:t>Batching</a:t>
            </a:r>
          </a:p>
          <a:p>
            <a:r>
              <a:rPr lang="en-US" sz="2000" dirty="0"/>
              <a:t>Transform</a:t>
            </a:r>
            <a:endParaRPr lang="en-US" sz="2400" dirty="0"/>
          </a:p>
          <a:p>
            <a:r>
              <a:rPr lang="en-US" sz="2400" dirty="0"/>
              <a:t>Key functions</a:t>
            </a:r>
          </a:p>
          <a:p>
            <a:pPr lvl="1"/>
            <a:r>
              <a:rPr lang="it-IT" sz="2000" dirty="0" err="1"/>
              <a:t>DataLoader</a:t>
            </a:r>
            <a:r>
              <a:rPr lang="it-IT" sz="2000" dirty="0"/>
              <a:t> from </a:t>
            </a:r>
            <a:r>
              <a:rPr lang="it-IT" sz="2000" dirty="0" err="1"/>
              <a:t>torch</a:t>
            </a:r>
            <a:endParaRPr lang="it-IT" sz="2000" dirty="0"/>
          </a:p>
          <a:p>
            <a:pPr lvl="1"/>
            <a:r>
              <a:rPr lang="it-IT" sz="2000" dirty="0" err="1"/>
              <a:t>Datasets</a:t>
            </a:r>
            <a:r>
              <a:rPr lang="it-IT" sz="2000" dirty="0"/>
              <a:t> from </a:t>
            </a:r>
            <a:r>
              <a:rPr lang="it-IT" sz="2000" dirty="0" err="1"/>
              <a:t>torchvision</a:t>
            </a:r>
            <a:endParaRPr lang="it-IT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7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9C62-9038-4307-BDD6-7DCD190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feed forward classifier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1977C3-0F59-49C9-A209-1BBB61E4E11D}"/>
              </a:ext>
            </a:extLst>
          </p:cNvPr>
          <p:cNvGrpSpPr/>
          <p:nvPr/>
        </p:nvGrpSpPr>
        <p:grpSpPr>
          <a:xfrm>
            <a:off x="1502080" y="3070963"/>
            <a:ext cx="1298075" cy="1792038"/>
            <a:chOff x="2278693" y="3158645"/>
            <a:chExt cx="1298075" cy="17920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69308BC-CB29-470F-912C-E73BE4FDD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693" y="3652608"/>
              <a:ext cx="1298075" cy="12980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9BAF73-20FF-4B9E-9FFD-5E7B78C66D0D}"/>
                </a:ext>
              </a:extLst>
            </p:cNvPr>
            <p:cNvSpPr txBox="1"/>
            <p:nvPr/>
          </p:nvSpPr>
          <p:spPr>
            <a:xfrm>
              <a:off x="2572504" y="315864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28,28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BAE22C-C1BF-43EE-AD73-51DF960A8CEB}"/>
              </a:ext>
            </a:extLst>
          </p:cNvPr>
          <p:cNvGrpSpPr/>
          <p:nvPr/>
        </p:nvGrpSpPr>
        <p:grpSpPr>
          <a:xfrm>
            <a:off x="3752737" y="1369314"/>
            <a:ext cx="883575" cy="5218331"/>
            <a:chOff x="4280295" y="1369314"/>
            <a:chExt cx="883575" cy="5218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C9C4FA-3428-49A7-8C30-D580D0DE839B}"/>
                </a:ext>
              </a:extLst>
            </p:cNvPr>
            <p:cNvSpPr/>
            <p:nvPr/>
          </p:nvSpPr>
          <p:spPr>
            <a:xfrm>
              <a:off x="4609349" y="2015645"/>
              <a:ext cx="225469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86E3C5-FB1D-4485-B0A9-7D5AE40EC3C5}"/>
                </a:ext>
              </a:extLst>
            </p:cNvPr>
            <p:cNvSpPr txBox="1"/>
            <p:nvPr/>
          </p:nvSpPr>
          <p:spPr>
            <a:xfrm>
              <a:off x="4280295" y="1369314"/>
              <a:ext cx="883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28*28=</a:t>
              </a:r>
            </a:p>
            <a:p>
              <a:pPr algn="ctr"/>
              <a:r>
                <a:rPr lang="en-US" dirty="0"/>
                <a:t>796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623D61-7DCE-4A3B-BFC8-4CC2388BBE84}"/>
              </a:ext>
            </a:extLst>
          </p:cNvPr>
          <p:cNvGrpSpPr/>
          <p:nvPr/>
        </p:nvGrpSpPr>
        <p:grpSpPr>
          <a:xfrm>
            <a:off x="5588894" y="2512314"/>
            <a:ext cx="1231426" cy="2932331"/>
            <a:chOff x="5345358" y="2512314"/>
            <a:chExt cx="1231426" cy="2932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2673D-CB62-4992-9A5F-F6AF9944909F}"/>
                </a:ext>
              </a:extLst>
            </p:cNvPr>
            <p:cNvSpPr/>
            <p:nvPr/>
          </p:nvSpPr>
          <p:spPr>
            <a:xfrm>
              <a:off x="5867399" y="3158645"/>
              <a:ext cx="225469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EB79CA-552A-4CC5-B498-30996B906DB5}"/>
                </a:ext>
              </a:extLst>
            </p:cNvPr>
            <p:cNvSpPr txBox="1"/>
            <p:nvPr/>
          </p:nvSpPr>
          <p:spPr>
            <a:xfrm>
              <a:off x="5345358" y="2512314"/>
              <a:ext cx="12314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(28*28)/4=</a:t>
              </a:r>
            </a:p>
            <a:p>
              <a:pPr algn="ctr"/>
              <a:r>
                <a:rPr lang="en-US" dirty="0"/>
                <a:t>196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E27971-6767-490F-8C64-28B7AE57ABB0}"/>
              </a:ext>
            </a:extLst>
          </p:cNvPr>
          <p:cNvGrpSpPr/>
          <p:nvPr/>
        </p:nvGrpSpPr>
        <p:grpSpPr>
          <a:xfrm>
            <a:off x="7772902" y="3057838"/>
            <a:ext cx="1438214" cy="1815307"/>
            <a:chOff x="6519076" y="3057838"/>
            <a:chExt cx="1438214" cy="18153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6ED767-B816-45C4-A9A8-3EFC07F00235}"/>
                </a:ext>
              </a:extLst>
            </p:cNvPr>
            <p:cNvSpPr/>
            <p:nvPr/>
          </p:nvSpPr>
          <p:spPr>
            <a:xfrm>
              <a:off x="7125449" y="3730145"/>
              <a:ext cx="225469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5C6D83-99E0-4ABB-B2D9-D0B43C12DEE3}"/>
                </a:ext>
              </a:extLst>
            </p:cNvPr>
            <p:cNvSpPr txBox="1"/>
            <p:nvPr/>
          </p:nvSpPr>
          <p:spPr>
            <a:xfrm>
              <a:off x="6519076" y="3057838"/>
              <a:ext cx="1438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(28*28)/4/4=</a:t>
              </a:r>
            </a:p>
            <a:p>
              <a:pPr algn="ctr"/>
              <a:r>
                <a:rPr lang="en-US" dirty="0"/>
                <a:t>49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E2CA1-BF9A-404B-9D47-AEFA97044394}"/>
              </a:ext>
            </a:extLst>
          </p:cNvPr>
          <p:cNvGrpSpPr/>
          <p:nvPr/>
        </p:nvGrpSpPr>
        <p:grpSpPr>
          <a:xfrm>
            <a:off x="10163699" y="3283276"/>
            <a:ext cx="418704" cy="1513670"/>
            <a:chOff x="8286881" y="3283276"/>
            <a:chExt cx="418704" cy="15136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DAA454-AF95-4AE4-BD67-4ED9451083B0}"/>
                </a:ext>
              </a:extLst>
            </p:cNvPr>
            <p:cNvSpPr/>
            <p:nvPr/>
          </p:nvSpPr>
          <p:spPr>
            <a:xfrm>
              <a:off x="8383499" y="3806345"/>
              <a:ext cx="225469" cy="990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D15D04-0922-4F42-A60B-630DD77EA3CD}"/>
                </a:ext>
              </a:extLst>
            </p:cNvPr>
            <p:cNvSpPr txBox="1"/>
            <p:nvPr/>
          </p:nvSpPr>
          <p:spPr>
            <a:xfrm>
              <a:off x="8286881" y="32832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58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Outline </vt:lpstr>
      <vt:lpstr>Loading data</vt:lpstr>
      <vt:lpstr>Deep feed forward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Bauer</dc:creator>
  <cp:lastModifiedBy>Joel Bauer</cp:lastModifiedBy>
  <cp:revision>8</cp:revision>
  <dcterms:created xsi:type="dcterms:W3CDTF">2023-05-09T09:16:53Z</dcterms:created>
  <dcterms:modified xsi:type="dcterms:W3CDTF">2023-05-09T15:15:32Z</dcterms:modified>
</cp:coreProperties>
</file>