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59" d="100"/>
          <a:sy n="59" d="100"/>
        </p:scale>
        <p:origin x="260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7577-C347-9437-4863-2FF0295DA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897E6-76B1-4B42-ADD3-DB653CBDF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B7D8-8621-2478-ED3C-89CA9C91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7E5B-2EA9-63A4-629D-76DA3A72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C8E3-8573-A502-7FC0-C0F9190D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56E6-5103-D433-9039-B7F2B36D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66C9B-25CD-CA5B-ADD9-C1468059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E1BB-1B51-763B-4782-F45D02D6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36B7-91A7-2977-5E76-F2964720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E578-B0B2-56CA-0CB7-D6A31329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20519-9F0B-214A-137A-A960803A1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ABC1A-A0F4-2DF8-C729-826E21EF5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14B9-6898-CC17-A2BE-2C9A7CE3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9D7F-7E07-11CE-A16E-1E994647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9C60-8D16-69C0-9D0F-6F4EAAC2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2BD6-1E3B-435A-64E5-9E6FB0FA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637E-6F21-DBFE-DD77-8E5CCF05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F7DC-B9C2-8424-CF77-14BC9C7E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C50B7-4275-ABAD-6302-F3B62D41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4B453-6EA0-9995-29FA-2D30EFBA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A587-2549-8429-61E4-5A9F5D47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DA60-2162-2CE2-0BA3-9B9427B8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D566-3DD2-8CC4-2801-5BB2E8C2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0067-93D5-386B-7815-60C625D0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446B-B849-E74E-335E-17DDCF46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925D-3573-32F6-789A-334FB01C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4D81-6D11-FB35-0C19-014404366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E3BF4-8021-4A94-D9DF-C5ADE5AC9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A9FD6-61C9-BF29-E62D-E62B50FC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00D8-9366-F29E-79DB-1823E137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C461-3B68-03FE-E211-B33DEF53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2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F2CD-2300-260E-CC50-29D8B462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957D-0A6F-5B3C-5232-7C4650F8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F0653-5A9B-4529-9879-2FA46CC9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C8EEC-A165-3271-D324-6FE6744E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8D624-6DF3-DABC-954A-61C1C271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44FCD-22B2-37BF-8CC0-732D7903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C4D4D-713B-7D04-702B-A8A2DB46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9CAEC-814D-CDFF-E712-82DA8DBE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2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1A01-0DFA-003E-FFBB-521E6AA1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69BB9-3E64-1221-778D-5E658BC4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56F5E-A0A7-F409-DC98-F9A18116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58269-2CF0-9A72-9081-6F535F4F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8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227DA-2F75-88FF-0A92-2B742B08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89089-6FA2-4BD7-D5BE-5684C68A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E71B1-708E-B5B1-6CC1-088B9D1F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CBDE-75ED-D443-6DF0-6764180F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157C-A939-8EA5-CFC3-7C5CF5F2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8B400-B7D3-EEEF-99F9-2764B3D01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10E5-A2F2-7385-2036-0ACF4DE3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05A5A-5E50-85BD-3A44-7DA88BF6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B6068-65D7-6419-1962-F595AFEE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68B3-6D86-AAC0-3756-F3F0B51E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EAD1-5A0E-9F5F-17D2-00C1E4CBA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45281-EDF2-6CF4-7298-1356DBC8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6A32C-8302-D778-EA12-124ED934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08882-39A7-9A35-5012-5FC35609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A9413-581A-D583-9556-F0522EA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1959E-67A7-1391-326D-DB451BCC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7BD52-B5D1-01B2-F641-1DD22E13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9355C-EC17-1A33-D857-C9F1E5949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9A9F-9CC6-F54B-A669-1314CD9F0D98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4176-B3D0-F731-9CA0-50E113639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A8D6-8A51-366C-95D1-4147A94F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83BD-618D-F043-8E08-60375FE7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3A046A8-FD04-5AED-B256-A72F31B4299F}"/>
              </a:ext>
            </a:extLst>
          </p:cNvPr>
          <p:cNvSpPr txBox="1"/>
          <p:nvPr/>
        </p:nvSpPr>
        <p:spPr>
          <a:xfrm>
            <a:off x="6082862" y="630744"/>
            <a:ext cx="631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DLaM Display" panose="020F0502020204030204" pitchFamily="34" charset="0"/>
                <a:cs typeface="ADLaM Display" panose="020F0502020204030204" pitchFamily="34" charset="0"/>
              </a:rPr>
              <a:t>Password Manager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F087-84EC-74A0-2DD0-9F2C5E4D6B12}"/>
              </a:ext>
            </a:extLst>
          </p:cNvPr>
          <p:cNvSpPr txBox="1"/>
          <p:nvPr/>
        </p:nvSpPr>
        <p:spPr>
          <a:xfrm>
            <a:off x="6720054" y="3906699"/>
            <a:ext cx="631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Gabe Foster &amp; Joel Robinson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284963-7A36-9069-AB55-2869433820F8}"/>
              </a:ext>
            </a:extLst>
          </p:cNvPr>
          <p:cNvGrpSpPr/>
          <p:nvPr/>
        </p:nvGrpSpPr>
        <p:grpSpPr>
          <a:xfrm>
            <a:off x="-140576" y="0"/>
            <a:ext cx="6011917" cy="6858000"/>
            <a:chOff x="-140576" y="0"/>
            <a:chExt cx="6011917" cy="6858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910E034-AEE3-510C-9114-CF827DE40C65}"/>
                </a:ext>
              </a:extLst>
            </p:cNvPr>
            <p:cNvSpPr/>
            <p:nvPr/>
          </p:nvSpPr>
          <p:spPr>
            <a:xfrm>
              <a:off x="-140576" y="0"/>
              <a:ext cx="5612524" cy="685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7A5A973-A350-9E12-10CE-8057F7927255}"/>
                </a:ext>
              </a:extLst>
            </p:cNvPr>
            <p:cNvSpPr/>
            <p:nvPr/>
          </p:nvSpPr>
          <p:spPr>
            <a:xfrm>
              <a:off x="5072555" y="830317"/>
              <a:ext cx="798786" cy="9879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9D9050-3EF4-94DA-50F6-799F64594335}"/>
              </a:ext>
            </a:extLst>
          </p:cNvPr>
          <p:cNvSpPr txBox="1"/>
          <p:nvPr/>
        </p:nvSpPr>
        <p:spPr>
          <a:xfrm>
            <a:off x="-10948823" y="651888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 Secure Place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for Secure Information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2FF411-3361-1286-0D27-9B2A7DB4C5CB}"/>
              </a:ext>
            </a:extLst>
          </p:cNvPr>
          <p:cNvSpPr txBox="1"/>
          <p:nvPr/>
        </p:nvSpPr>
        <p:spPr>
          <a:xfrm>
            <a:off x="-12930398" y="3043279"/>
            <a:ext cx="10701581" cy="2169825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RSA Encrypted Storage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100% Offline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Personalized Decryption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CB717-2EDB-D5FE-6370-A649186A2418}"/>
              </a:ext>
            </a:extLst>
          </p:cNvPr>
          <p:cNvGrpSpPr/>
          <p:nvPr/>
        </p:nvGrpSpPr>
        <p:grpSpPr>
          <a:xfrm>
            <a:off x="-1150883" y="0"/>
            <a:ext cx="6066439" cy="6858000"/>
            <a:chOff x="-1150883" y="0"/>
            <a:chExt cx="6066439" cy="6858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7C4200-4E34-C3EB-DBB7-79CE5C495D7C}"/>
                </a:ext>
              </a:extLst>
            </p:cNvPr>
            <p:cNvSpPr/>
            <p:nvPr/>
          </p:nvSpPr>
          <p:spPr>
            <a:xfrm>
              <a:off x="-1150883" y="0"/>
              <a:ext cx="5612524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3EC2731-AB34-0589-ABE4-5E4DB5F6FDEF}"/>
                </a:ext>
              </a:extLst>
            </p:cNvPr>
            <p:cNvSpPr/>
            <p:nvPr/>
          </p:nvSpPr>
          <p:spPr>
            <a:xfrm>
              <a:off x="4116770" y="2001838"/>
              <a:ext cx="798786" cy="9879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F3A17B-9536-3E83-168B-E4D959FB2FB6}"/>
              </a:ext>
            </a:extLst>
          </p:cNvPr>
          <p:cNvGrpSpPr/>
          <p:nvPr/>
        </p:nvGrpSpPr>
        <p:grpSpPr>
          <a:xfrm>
            <a:off x="-2325414" y="0"/>
            <a:ext cx="6034252" cy="6858000"/>
            <a:chOff x="-2325414" y="0"/>
            <a:chExt cx="6034252" cy="6858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0DEBB9E-75B7-8581-6A69-049E87C2740D}"/>
                </a:ext>
              </a:extLst>
            </p:cNvPr>
            <p:cNvSpPr/>
            <p:nvPr/>
          </p:nvSpPr>
          <p:spPr>
            <a:xfrm>
              <a:off x="-2325414" y="0"/>
              <a:ext cx="5612524" cy="685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18AD103-E8AC-5A40-9AB5-D968089C6A3A}"/>
                </a:ext>
              </a:extLst>
            </p:cNvPr>
            <p:cNvSpPr/>
            <p:nvPr/>
          </p:nvSpPr>
          <p:spPr>
            <a:xfrm>
              <a:off x="2910052" y="3441946"/>
              <a:ext cx="798786" cy="98797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B1583F-D377-BE3C-A6DC-D022D79ECD6D}"/>
              </a:ext>
            </a:extLst>
          </p:cNvPr>
          <p:cNvGrpSpPr/>
          <p:nvPr/>
        </p:nvGrpSpPr>
        <p:grpSpPr>
          <a:xfrm>
            <a:off x="-3335721" y="12946"/>
            <a:ext cx="6062497" cy="6858000"/>
            <a:chOff x="-3568262" y="0"/>
            <a:chExt cx="6062497" cy="6858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55FD839-7672-94EB-2DFF-35D47884B8DD}"/>
                </a:ext>
              </a:extLst>
            </p:cNvPr>
            <p:cNvSpPr/>
            <p:nvPr/>
          </p:nvSpPr>
          <p:spPr>
            <a:xfrm>
              <a:off x="-3568262" y="0"/>
              <a:ext cx="5612524" cy="6858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87CF28-5B3E-8ED0-42F5-20D14ED7E863}"/>
                </a:ext>
              </a:extLst>
            </p:cNvPr>
            <p:cNvSpPr/>
            <p:nvPr/>
          </p:nvSpPr>
          <p:spPr>
            <a:xfrm>
              <a:off x="1695449" y="4747664"/>
              <a:ext cx="798786" cy="9879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965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5E7F087-84EC-74A0-2DD0-9F2C5E4D6B12}"/>
              </a:ext>
            </a:extLst>
          </p:cNvPr>
          <p:cNvSpPr txBox="1"/>
          <p:nvPr/>
        </p:nvSpPr>
        <p:spPr>
          <a:xfrm>
            <a:off x="6720054" y="3906699"/>
            <a:ext cx="631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Gabe Foster &amp; Joel Robinson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046A8-FD04-5AED-B256-A72F31B4299F}"/>
              </a:ext>
            </a:extLst>
          </p:cNvPr>
          <p:cNvSpPr txBox="1"/>
          <p:nvPr/>
        </p:nvSpPr>
        <p:spPr>
          <a:xfrm>
            <a:off x="6082862" y="630744"/>
            <a:ext cx="631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DLaM Display" panose="020F0502020204030204" pitchFamily="34" charset="0"/>
                <a:cs typeface="ADLaM Display" panose="020F0502020204030204" pitchFamily="34" charset="0"/>
              </a:rPr>
              <a:t>Password Manager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284963-7A36-9069-AB55-2869433820F8}"/>
              </a:ext>
            </a:extLst>
          </p:cNvPr>
          <p:cNvGrpSpPr/>
          <p:nvPr/>
        </p:nvGrpSpPr>
        <p:grpSpPr>
          <a:xfrm>
            <a:off x="-140576" y="0"/>
            <a:ext cx="14727433" cy="6858000"/>
            <a:chOff x="-140576" y="0"/>
            <a:chExt cx="6011917" cy="6858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910E034-AEE3-510C-9114-CF827DE40C65}"/>
                </a:ext>
              </a:extLst>
            </p:cNvPr>
            <p:cNvSpPr/>
            <p:nvPr/>
          </p:nvSpPr>
          <p:spPr>
            <a:xfrm>
              <a:off x="-140576" y="0"/>
              <a:ext cx="5612524" cy="685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7A5A973-A350-9E12-10CE-8057F7927255}"/>
                </a:ext>
              </a:extLst>
            </p:cNvPr>
            <p:cNvSpPr/>
            <p:nvPr/>
          </p:nvSpPr>
          <p:spPr>
            <a:xfrm>
              <a:off x="5072555" y="830317"/>
              <a:ext cx="798786" cy="9879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9D9050-3EF4-94DA-50F6-799F64594335}"/>
              </a:ext>
            </a:extLst>
          </p:cNvPr>
          <p:cNvSpPr txBox="1"/>
          <p:nvPr/>
        </p:nvSpPr>
        <p:spPr>
          <a:xfrm>
            <a:off x="5094890" y="830317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 Secure Place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for Secure Information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2FF411-3361-1286-0D27-9B2A7DB4C5CB}"/>
              </a:ext>
            </a:extLst>
          </p:cNvPr>
          <p:cNvSpPr txBox="1"/>
          <p:nvPr/>
        </p:nvSpPr>
        <p:spPr>
          <a:xfrm>
            <a:off x="3113315" y="3221708"/>
            <a:ext cx="10701581" cy="2169825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RSA Encrypted Storage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100% Offline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Personalized Decryption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CB717-2EDB-D5FE-6370-A649186A2418}"/>
              </a:ext>
            </a:extLst>
          </p:cNvPr>
          <p:cNvGrpSpPr/>
          <p:nvPr/>
        </p:nvGrpSpPr>
        <p:grpSpPr>
          <a:xfrm>
            <a:off x="-1150883" y="0"/>
            <a:ext cx="6066439" cy="6858000"/>
            <a:chOff x="-1150883" y="0"/>
            <a:chExt cx="6066439" cy="6858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7C4200-4E34-C3EB-DBB7-79CE5C495D7C}"/>
                </a:ext>
              </a:extLst>
            </p:cNvPr>
            <p:cNvSpPr/>
            <p:nvPr/>
          </p:nvSpPr>
          <p:spPr>
            <a:xfrm>
              <a:off x="-1150883" y="0"/>
              <a:ext cx="5612524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3EC2731-AB34-0589-ABE4-5E4DB5F6FDEF}"/>
                </a:ext>
              </a:extLst>
            </p:cNvPr>
            <p:cNvSpPr/>
            <p:nvPr/>
          </p:nvSpPr>
          <p:spPr>
            <a:xfrm>
              <a:off x="4116770" y="2001838"/>
              <a:ext cx="798786" cy="9879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69654C-C3C6-AB81-7F7D-1D7951D5F789}"/>
              </a:ext>
            </a:extLst>
          </p:cNvPr>
          <p:cNvSpPr txBox="1"/>
          <p:nvPr/>
        </p:nvSpPr>
        <p:spPr>
          <a:xfrm>
            <a:off x="-9939983" y="651888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High-end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Technologies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BE90C-8821-BAB9-64CB-506506B1746C}"/>
              </a:ext>
            </a:extLst>
          </p:cNvPr>
          <p:cNvSpPr txBox="1"/>
          <p:nvPr/>
        </p:nvSpPr>
        <p:spPr>
          <a:xfrm>
            <a:off x="-11906943" y="2793897"/>
            <a:ext cx="10701581" cy="3554819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Python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SQLite databases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PyQt5 GUI software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4500" dirty="0">
              <a:latin typeface="Microsoft YaHei UI" panose="020B0503020204020204" pitchFamily="34" charset="-122"/>
              <a:ea typeface="Microsoft YaHei UI" panose="020B0503020204020204" pitchFamily="34" charset="-122"/>
              <a:cs typeface="Beirut" pitchFamily="2" charset="-78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4500" dirty="0">
              <a:latin typeface="Microsoft YaHei UI" panose="020B0503020204020204" pitchFamily="34" charset="-122"/>
              <a:ea typeface="Microsoft YaHei UI" panose="020B0503020204020204" pitchFamily="34" charset="-122"/>
              <a:cs typeface="Beirut" pitchFamily="2" charset="-78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F3A17B-9536-3E83-168B-E4D959FB2FB6}"/>
              </a:ext>
            </a:extLst>
          </p:cNvPr>
          <p:cNvGrpSpPr/>
          <p:nvPr/>
        </p:nvGrpSpPr>
        <p:grpSpPr>
          <a:xfrm>
            <a:off x="-2325414" y="0"/>
            <a:ext cx="6034252" cy="6858000"/>
            <a:chOff x="-2325414" y="0"/>
            <a:chExt cx="6034252" cy="6858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0DEBB9E-75B7-8581-6A69-049E87C2740D}"/>
                </a:ext>
              </a:extLst>
            </p:cNvPr>
            <p:cNvSpPr/>
            <p:nvPr/>
          </p:nvSpPr>
          <p:spPr>
            <a:xfrm>
              <a:off x="-2325414" y="0"/>
              <a:ext cx="5612524" cy="685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18AD103-E8AC-5A40-9AB5-D968089C6A3A}"/>
                </a:ext>
              </a:extLst>
            </p:cNvPr>
            <p:cNvSpPr/>
            <p:nvPr/>
          </p:nvSpPr>
          <p:spPr>
            <a:xfrm>
              <a:off x="2910052" y="3441946"/>
              <a:ext cx="798786" cy="98797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B1583F-D377-BE3C-A6DC-D022D79ECD6D}"/>
              </a:ext>
            </a:extLst>
          </p:cNvPr>
          <p:cNvGrpSpPr/>
          <p:nvPr/>
        </p:nvGrpSpPr>
        <p:grpSpPr>
          <a:xfrm>
            <a:off x="-3335721" y="12946"/>
            <a:ext cx="6062497" cy="6858000"/>
            <a:chOff x="-3568262" y="0"/>
            <a:chExt cx="6062497" cy="6858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55FD839-7672-94EB-2DFF-35D47884B8DD}"/>
                </a:ext>
              </a:extLst>
            </p:cNvPr>
            <p:cNvSpPr/>
            <p:nvPr/>
          </p:nvSpPr>
          <p:spPr>
            <a:xfrm>
              <a:off x="-3568262" y="0"/>
              <a:ext cx="5612524" cy="6858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87CF28-5B3E-8ED0-42F5-20D14ED7E863}"/>
                </a:ext>
              </a:extLst>
            </p:cNvPr>
            <p:cNvSpPr/>
            <p:nvPr/>
          </p:nvSpPr>
          <p:spPr>
            <a:xfrm>
              <a:off x="1695449" y="4747664"/>
              <a:ext cx="798786" cy="9879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876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D284963-7A36-9069-AB55-2869433820F8}"/>
              </a:ext>
            </a:extLst>
          </p:cNvPr>
          <p:cNvGrpSpPr/>
          <p:nvPr/>
        </p:nvGrpSpPr>
        <p:grpSpPr>
          <a:xfrm>
            <a:off x="-140576" y="0"/>
            <a:ext cx="14052519" cy="6858000"/>
            <a:chOff x="-140576" y="0"/>
            <a:chExt cx="6011917" cy="6858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910E034-AEE3-510C-9114-CF827DE40C65}"/>
                </a:ext>
              </a:extLst>
            </p:cNvPr>
            <p:cNvSpPr/>
            <p:nvPr/>
          </p:nvSpPr>
          <p:spPr>
            <a:xfrm>
              <a:off x="-140576" y="0"/>
              <a:ext cx="5612524" cy="685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7A5A973-A350-9E12-10CE-8057F7927255}"/>
                </a:ext>
              </a:extLst>
            </p:cNvPr>
            <p:cNvSpPr/>
            <p:nvPr/>
          </p:nvSpPr>
          <p:spPr>
            <a:xfrm>
              <a:off x="5072555" y="830317"/>
              <a:ext cx="798786" cy="9879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52F45-DC64-3E67-5B31-46C10439113D}"/>
              </a:ext>
            </a:extLst>
          </p:cNvPr>
          <p:cNvSpPr txBox="1"/>
          <p:nvPr/>
        </p:nvSpPr>
        <p:spPr>
          <a:xfrm>
            <a:off x="4915556" y="630744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 Secure Place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for Secure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2430B-C300-204D-0486-2AE2E6E8B1E2}"/>
              </a:ext>
            </a:extLst>
          </p:cNvPr>
          <p:cNvSpPr txBox="1"/>
          <p:nvPr/>
        </p:nvSpPr>
        <p:spPr>
          <a:xfrm>
            <a:off x="2933981" y="3022135"/>
            <a:ext cx="10701581" cy="2169825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RSA Encrypted Storage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100% Offline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Personalized Decryption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CB717-2EDB-D5FE-6370-A649186A2418}"/>
              </a:ext>
            </a:extLst>
          </p:cNvPr>
          <p:cNvGrpSpPr/>
          <p:nvPr/>
        </p:nvGrpSpPr>
        <p:grpSpPr>
          <a:xfrm>
            <a:off x="-1150883" y="0"/>
            <a:ext cx="15911912" cy="6858000"/>
            <a:chOff x="-1150883" y="0"/>
            <a:chExt cx="6066439" cy="6858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7C4200-4E34-C3EB-DBB7-79CE5C495D7C}"/>
                </a:ext>
              </a:extLst>
            </p:cNvPr>
            <p:cNvSpPr/>
            <p:nvPr/>
          </p:nvSpPr>
          <p:spPr>
            <a:xfrm>
              <a:off x="-1150883" y="0"/>
              <a:ext cx="5612524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3EC2731-AB34-0589-ABE4-5E4DB5F6FDEF}"/>
                </a:ext>
              </a:extLst>
            </p:cNvPr>
            <p:cNvSpPr/>
            <p:nvPr/>
          </p:nvSpPr>
          <p:spPr>
            <a:xfrm>
              <a:off x="4116770" y="2001838"/>
              <a:ext cx="798786" cy="9879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E089A9-0869-767D-0D1D-D48E0B1E3EAA}"/>
              </a:ext>
            </a:extLst>
          </p:cNvPr>
          <p:cNvSpPr txBox="1"/>
          <p:nvPr/>
        </p:nvSpPr>
        <p:spPr>
          <a:xfrm>
            <a:off x="1832470" y="2863521"/>
            <a:ext cx="10701581" cy="3554819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Python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SQLite databases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PyQt5 GUI software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4500" dirty="0">
              <a:latin typeface="Microsoft YaHei UI" panose="020B0503020204020204" pitchFamily="34" charset="-122"/>
              <a:ea typeface="Microsoft YaHei UI" panose="020B0503020204020204" pitchFamily="34" charset="-122"/>
              <a:cs typeface="Beirut" pitchFamily="2" charset="-78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4500" dirty="0">
              <a:latin typeface="Microsoft YaHei UI" panose="020B0503020204020204" pitchFamily="34" charset="-122"/>
              <a:ea typeface="Microsoft YaHei UI" panose="020B0503020204020204" pitchFamily="34" charset="-122"/>
              <a:cs typeface="Beirut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25400-997F-B6B8-A89A-0F09CCE85C0C}"/>
              </a:ext>
            </a:extLst>
          </p:cNvPr>
          <p:cNvSpPr txBox="1"/>
          <p:nvPr/>
        </p:nvSpPr>
        <p:spPr>
          <a:xfrm>
            <a:off x="3799430" y="721512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High-end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Technologies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F3A17B-9536-3E83-168B-E4D959FB2FB6}"/>
              </a:ext>
            </a:extLst>
          </p:cNvPr>
          <p:cNvGrpSpPr/>
          <p:nvPr/>
        </p:nvGrpSpPr>
        <p:grpSpPr>
          <a:xfrm>
            <a:off x="-2325414" y="0"/>
            <a:ext cx="6034252" cy="6858000"/>
            <a:chOff x="-2325414" y="0"/>
            <a:chExt cx="6034252" cy="6858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0DEBB9E-75B7-8581-6A69-049E87C2740D}"/>
                </a:ext>
              </a:extLst>
            </p:cNvPr>
            <p:cNvSpPr/>
            <p:nvPr/>
          </p:nvSpPr>
          <p:spPr>
            <a:xfrm>
              <a:off x="-2325414" y="0"/>
              <a:ext cx="5612524" cy="685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18AD103-E8AC-5A40-9AB5-D968089C6A3A}"/>
                </a:ext>
              </a:extLst>
            </p:cNvPr>
            <p:cNvSpPr/>
            <p:nvPr/>
          </p:nvSpPr>
          <p:spPr>
            <a:xfrm>
              <a:off x="2910052" y="3441946"/>
              <a:ext cx="798786" cy="98797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660B19-15EC-8263-263C-15F1B36FC8B2}"/>
              </a:ext>
            </a:extLst>
          </p:cNvPr>
          <p:cNvSpPr txBox="1"/>
          <p:nvPr/>
        </p:nvSpPr>
        <p:spPr>
          <a:xfrm>
            <a:off x="-12270171" y="630744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Quick One-Time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Verification Process</a:t>
            </a: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9B99297E-D62E-A02D-A23D-428B3FE6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22387" y="2681985"/>
            <a:ext cx="3854979" cy="32168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A70A4C-A3A5-A31B-7834-7E996850E8AD}"/>
              </a:ext>
            </a:extLst>
          </p:cNvPr>
          <p:cNvSpPr txBox="1"/>
          <p:nvPr/>
        </p:nvSpPr>
        <p:spPr>
          <a:xfrm>
            <a:off x="-11884571" y="3063378"/>
            <a:ext cx="3854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 the required </a:t>
            </a:r>
            <a:r>
              <a:rPr lang="en-US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private_key.pem</a:t>
            </a:r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file by opening the file explorer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B1583F-D377-BE3C-A6DC-D022D79ECD6D}"/>
              </a:ext>
            </a:extLst>
          </p:cNvPr>
          <p:cNvGrpSpPr/>
          <p:nvPr/>
        </p:nvGrpSpPr>
        <p:grpSpPr>
          <a:xfrm>
            <a:off x="-3335721" y="12946"/>
            <a:ext cx="6062497" cy="6858000"/>
            <a:chOff x="-3568262" y="0"/>
            <a:chExt cx="6062497" cy="6858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55FD839-7672-94EB-2DFF-35D47884B8DD}"/>
                </a:ext>
              </a:extLst>
            </p:cNvPr>
            <p:cNvSpPr/>
            <p:nvPr/>
          </p:nvSpPr>
          <p:spPr>
            <a:xfrm>
              <a:off x="-3568262" y="0"/>
              <a:ext cx="5612524" cy="6858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87CF28-5B3E-8ED0-42F5-20D14ED7E863}"/>
                </a:ext>
              </a:extLst>
            </p:cNvPr>
            <p:cNvSpPr/>
            <p:nvPr/>
          </p:nvSpPr>
          <p:spPr>
            <a:xfrm>
              <a:off x="1695449" y="4747664"/>
              <a:ext cx="798786" cy="9879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17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D284963-7A36-9069-AB55-2869433820F8}"/>
              </a:ext>
            </a:extLst>
          </p:cNvPr>
          <p:cNvGrpSpPr/>
          <p:nvPr/>
        </p:nvGrpSpPr>
        <p:grpSpPr>
          <a:xfrm>
            <a:off x="-140576" y="0"/>
            <a:ext cx="14052519" cy="6858000"/>
            <a:chOff x="-140576" y="0"/>
            <a:chExt cx="6011917" cy="6858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910E034-AEE3-510C-9114-CF827DE40C65}"/>
                </a:ext>
              </a:extLst>
            </p:cNvPr>
            <p:cNvSpPr/>
            <p:nvPr/>
          </p:nvSpPr>
          <p:spPr>
            <a:xfrm>
              <a:off x="-140576" y="0"/>
              <a:ext cx="5612524" cy="685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7A5A973-A350-9E12-10CE-8057F7927255}"/>
                </a:ext>
              </a:extLst>
            </p:cNvPr>
            <p:cNvSpPr/>
            <p:nvPr/>
          </p:nvSpPr>
          <p:spPr>
            <a:xfrm>
              <a:off x="5072555" y="830317"/>
              <a:ext cx="798786" cy="9879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52F45-DC64-3E67-5B31-46C10439113D}"/>
              </a:ext>
            </a:extLst>
          </p:cNvPr>
          <p:cNvSpPr txBox="1"/>
          <p:nvPr/>
        </p:nvSpPr>
        <p:spPr>
          <a:xfrm>
            <a:off x="4915556" y="630744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 Secure Place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for Secure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2430B-C300-204D-0486-2AE2E6E8B1E2}"/>
              </a:ext>
            </a:extLst>
          </p:cNvPr>
          <p:cNvSpPr txBox="1"/>
          <p:nvPr/>
        </p:nvSpPr>
        <p:spPr>
          <a:xfrm>
            <a:off x="2933981" y="3022135"/>
            <a:ext cx="10701581" cy="2169825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RSA Encrypted Storage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100% Offline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Personalized Decryption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CB717-2EDB-D5FE-6370-A649186A2418}"/>
              </a:ext>
            </a:extLst>
          </p:cNvPr>
          <p:cNvGrpSpPr/>
          <p:nvPr/>
        </p:nvGrpSpPr>
        <p:grpSpPr>
          <a:xfrm>
            <a:off x="-1150883" y="0"/>
            <a:ext cx="15911912" cy="6858000"/>
            <a:chOff x="-1150883" y="0"/>
            <a:chExt cx="6066439" cy="6858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7C4200-4E34-C3EB-DBB7-79CE5C495D7C}"/>
                </a:ext>
              </a:extLst>
            </p:cNvPr>
            <p:cNvSpPr/>
            <p:nvPr/>
          </p:nvSpPr>
          <p:spPr>
            <a:xfrm>
              <a:off x="-1150883" y="0"/>
              <a:ext cx="5612524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3EC2731-AB34-0589-ABE4-5E4DB5F6FDEF}"/>
                </a:ext>
              </a:extLst>
            </p:cNvPr>
            <p:cNvSpPr/>
            <p:nvPr/>
          </p:nvSpPr>
          <p:spPr>
            <a:xfrm>
              <a:off x="4116770" y="2001838"/>
              <a:ext cx="798786" cy="9879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E089A9-0869-767D-0D1D-D48E0B1E3EAA}"/>
              </a:ext>
            </a:extLst>
          </p:cNvPr>
          <p:cNvSpPr txBox="1"/>
          <p:nvPr/>
        </p:nvSpPr>
        <p:spPr>
          <a:xfrm>
            <a:off x="1832470" y="2863521"/>
            <a:ext cx="10701581" cy="3554819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Python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SQLite databases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PyQt5 GUI software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4500" dirty="0">
              <a:latin typeface="Microsoft YaHei UI" panose="020B0503020204020204" pitchFamily="34" charset="-122"/>
              <a:ea typeface="Microsoft YaHei UI" panose="020B0503020204020204" pitchFamily="34" charset="-122"/>
              <a:cs typeface="Beirut" pitchFamily="2" charset="-78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4500" dirty="0">
              <a:latin typeface="Microsoft YaHei UI" panose="020B0503020204020204" pitchFamily="34" charset="-122"/>
              <a:ea typeface="Microsoft YaHei UI" panose="020B0503020204020204" pitchFamily="34" charset="-122"/>
              <a:cs typeface="Beirut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25400-997F-B6B8-A89A-0F09CCE85C0C}"/>
              </a:ext>
            </a:extLst>
          </p:cNvPr>
          <p:cNvSpPr txBox="1"/>
          <p:nvPr/>
        </p:nvSpPr>
        <p:spPr>
          <a:xfrm>
            <a:off x="3799430" y="721512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High-end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Technologies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F3A17B-9536-3E83-168B-E4D959FB2FB6}"/>
              </a:ext>
            </a:extLst>
          </p:cNvPr>
          <p:cNvGrpSpPr/>
          <p:nvPr/>
        </p:nvGrpSpPr>
        <p:grpSpPr>
          <a:xfrm>
            <a:off x="-2325415" y="0"/>
            <a:ext cx="17543643" cy="6858000"/>
            <a:chOff x="-2325414" y="0"/>
            <a:chExt cx="6034252" cy="6858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0DEBB9E-75B7-8581-6A69-049E87C2740D}"/>
                </a:ext>
              </a:extLst>
            </p:cNvPr>
            <p:cNvSpPr/>
            <p:nvPr/>
          </p:nvSpPr>
          <p:spPr>
            <a:xfrm>
              <a:off x="-2325414" y="0"/>
              <a:ext cx="5612524" cy="685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18AD103-E8AC-5A40-9AB5-D968089C6A3A}"/>
                </a:ext>
              </a:extLst>
            </p:cNvPr>
            <p:cNvSpPr/>
            <p:nvPr/>
          </p:nvSpPr>
          <p:spPr>
            <a:xfrm>
              <a:off x="2910052" y="3441946"/>
              <a:ext cx="798786" cy="98797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8435C4-F12B-EFE0-889E-50E5A6E82C46}"/>
              </a:ext>
            </a:extLst>
          </p:cNvPr>
          <p:cNvSpPr txBox="1"/>
          <p:nvPr/>
        </p:nvSpPr>
        <p:spPr>
          <a:xfrm>
            <a:off x="2828850" y="721512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Quick One-Time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Verification Process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29299964-4E23-F56B-7BBC-8420711A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634" y="2772753"/>
            <a:ext cx="3854979" cy="3216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B22C3E-CFD7-E99F-C639-8C61855E8B6D}"/>
              </a:ext>
            </a:extLst>
          </p:cNvPr>
          <p:cNvSpPr txBox="1"/>
          <p:nvPr/>
        </p:nvSpPr>
        <p:spPr>
          <a:xfrm>
            <a:off x="3214450" y="3154146"/>
            <a:ext cx="3854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 the required </a:t>
            </a:r>
            <a:r>
              <a:rPr lang="en-US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private_key.pem</a:t>
            </a:r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file by opening the file explorer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B1583F-D377-BE3C-A6DC-D022D79ECD6D}"/>
              </a:ext>
            </a:extLst>
          </p:cNvPr>
          <p:cNvGrpSpPr/>
          <p:nvPr/>
        </p:nvGrpSpPr>
        <p:grpSpPr>
          <a:xfrm>
            <a:off x="-3335721" y="12946"/>
            <a:ext cx="6062497" cy="6858000"/>
            <a:chOff x="-3568262" y="0"/>
            <a:chExt cx="6062497" cy="6858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55FD839-7672-94EB-2DFF-35D47884B8DD}"/>
                </a:ext>
              </a:extLst>
            </p:cNvPr>
            <p:cNvSpPr/>
            <p:nvPr/>
          </p:nvSpPr>
          <p:spPr>
            <a:xfrm>
              <a:off x="-3568262" y="0"/>
              <a:ext cx="5612524" cy="6858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87CF28-5B3E-8ED0-42F5-20D14ED7E863}"/>
                </a:ext>
              </a:extLst>
            </p:cNvPr>
            <p:cNvSpPr/>
            <p:nvPr/>
          </p:nvSpPr>
          <p:spPr>
            <a:xfrm>
              <a:off x="1695449" y="4747664"/>
              <a:ext cx="798786" cy="9879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D032D32-3F4C-BBA1-F143-9B99CAB74BEF}"/>
              </a:ext>
            </a:extLst>
          </p:cNvPr>
          <p:cNvSpPr txBox="1"/>
          <p:nvPr/>
        </p:nvSpPr>
        <p:spPr>
          <a:xfrm>
            <a:off x="-13928947" y="248630"/>
            <a:ext cx="893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Try Now!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A12815-F88F-F711-35DF-448F1B3F30AF}"/>
              </a:ext>
            </a:extLst>
          </p:cNvPr>
          <p:cNvSpPr txBox="1"/>
          <p:nvPr/>
        </p:nvSpPr>
        <p:spPr>
          <a:xfrm>
            <a:off x="-15298334" y="2029380"/>
            <a:ext cx="494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42E51A-F928-CD78-1A1F-B61D779844E3}"/>
              </a:ext>
            </a:extLst>
          </p:cNvPr>
          <p:cNvSpPr txBox="1"/>
          <p:nvPr/>
        </p:nvSpPr>
        <p:spPr>
          <a:xfrm>
            <a:off x="-8191172" y="2019990"/>
            <a:ext cx="556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32B78-DF3C-CDB1-F3B7-4D158C45987C}"/>
              </a:ext>
            </a:extLst>
          </p:cNvPr>
          <p:cNvSpPr txBox="1"/>
          <p:nvPr/>
        </p:nvSpPr>
        <p:spPr>
          <a:xfrm>
            <a:off x="-15379767" y="3188574"/>
            <a:ext cx="6351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</a:t>
            </a:r>
            <a:r>
              <a:rPr lang="en-US" sz="2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bit.ly</a:t>
            </a:r>
            <a:r>
              <a:rPr 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/MAC_PWMANAGER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A678B3-120B-02FA-79A8-4874D3BE8869}"/>
              </a:ext>
            </a:extLst>
          </p:cNvPr>
          <p:cNvSpPr txBox="1"/>
          <p:nvPr/>
        </p:nvSpPr>
        <p:spPr>
          <a:xfrm>
            <a:off x="-8766613" y="3185820"/>
            <a:ext cx="4894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</a:t>
            </a:r>
            <a:r>
              <a:rPr lang="en-US" sz="2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bit.ly</a:t>
            </a:r>
            <a:r>
              <a:rPr 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/WIN_PWMANAGER</a:t>
            </a:r>
          </a:p>
        </p:txBody>
      </p:sp>
      <p:pic>
        <p:nvPicPr>
          <p:cNvPr id="35" name="Picture 2" descr="mac Vector Icons free download in SVG, PNG Format">
            <a:extLst>
              <a:ext uri="{FF2B5EF4-FFF2-40B4-BE49-F238E27FC236}">
                <a16:creationId xmlns:a16="http://schemas.microsoft.com/office/drawing/2014/main" id="{6036939D-2949-F4D0-84B5-6384E554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5284" y="3953292"/>
            <a:ext cx="2471354" cy="24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4" descr="windows logo logok #13475">
            <a:extLst>
              <a:ext uri="{FF2B5EF4-FFF2-40B4-BE49-F238E27FC236}">
                <a16:creationId xmlns:a16="http://schemas.microsoft.com/office/drawing/2014/main" id="{56FCC6DB-1ADF-0750-B602-11592AB0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83989" y="3429000"/>
            <a:ext cx="5103215" cy="374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966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D284963-7A36-9069-AB55-2869433820F8}"/>
              </a:ext>
            </a:extLst>
          </p:cNvPr>
          <p:cNvGrpSpPr/>
          <p:nvPr/>
        </p:nvGrpSpPr>
        <p:grpSpPr>
          <a:xfrm>
            <a:off x="-140576" y="0"/>
            <a:ext cx="14052519" cy="6858000"/>
            <a:chOff x="-140576" y="0"/>
            <a:chExt cx="6011917" cy="6858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910E034-AEE3-510C-9114-CF827DE40C65}"/>
                </a:ext>
              </a:extLst>
            </p:cNvPr>
            <p:cNvSpPr/>
            <p:nvPr/>
          </p:nvSpPr>
          <p:spPr>
            <a:xfrm>
              <a:off x="-140576" y="0"/>
              <a:ext cx="5612524" cy="685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7A5A973-A350-9E12-10CE-8057F7927255}"/>
                </a:ext>
              </a:extLst>
            </p:cNvPr>
            <p:cNvSpPr/>
            <p:nvPr/>
          </p:nvSpPr>
          <p:spPr>
            <a:xfrm>
              <a:off x="5072555" y="830317"/>
              <a:ext cx="798786" cy="9879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52F45-DC64-3E67-5B31-46C10439113D}"/>
              </a:ext>
            </a:extLst>
          </p:cNvPr>
          <p:cNvSpPr txBox="1"/>
          <p:nvPr/>
        </p:nvSpPr>
        <p:spPr>
          <a:xfrm>
            <a:off x="4915556" y="630744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 Secure Place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for Secure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2430B-C300-204D-0486-2AE2E6E8B1E2}"/>
              </a:ext>
            </a:extLst>
          </p:cNvPr>
          <p:cNvSpPr txBox="1"/>
          <p:nvPr/>
        </p:nvSpPr>
        <p:spPr>
          <a:xfrm>
            <a:off x="2933981" y="3022135"/>
            <a:ext cx="10701581" cy="2169825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RSA Encrypted Storage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100% Offline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Personalized Decryption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CB717-2EDB-D5FE-6370-A649186A2418}"/>
              </a:ext>
            </a:extLst>
          </p:cNvPr>
          <p:cNvGrpSpPr/>
          <p:nvPr/>
        </p:nvGrpSpPr>
        <p:grpSpPr>
          <a:xfrm>
            <a:off x="-1150883" y="0"/>
            <a:ext cx="15911912" cy="6858000"/>
            <a:chOff x="-1150883" y="0"/>
            <a:chExt cx="6066439" cy="6858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7C4200-4E34-C3EB-DBB7-79CE5C495D7C}"/>
                </a:ext>
              </a:extLst>
            </p:cNvPr>
            <p:cNvSpPr/>
            <p:nvPr/>
          </p:nvSpPr>
          <p:spPr>
            <a:xfrm>
              <a:off x="-1150883" y="0"/>
              <a:ext cx="5612524" cy="685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3EC2731-AB34-0589-ABE4-5E4DB5F6FDEF}"/>
                </a:ext>
              </a:extLst>
            </p:cNvPr>
            <p:cNvSpPr/>
            <p:nvPr/>
          </p:nvSpPr>
          <p:spPr>
            <a:xfrm>
              <a:off x="4116770" y="2001838"/>
              <a:ext cx="798786" cy="9879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E089A9-0869-767D-0D1D-D48E0B1E3EAA}"/>
              </a:ext>
            </a:extLst>
          </p:cNvPr>
          <p:cNvSpPr txBox="1"/>
          <p:nvPr/>
        </p:nvSpPr>
        <p:spPr>
          <a:xfrm>
            <a:off x="1832470" y="2863521"/>
            <a:ext cx="10701581" cy="3554819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Python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SQLite databases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5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Beirut" pitchFamily="2" charset="-78"/>
              </a:rPr>
              <a:t>PyQt5 GUI software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4500" dirty="0">
              <a:latin typeface="Microsoft YaHei UI" panose="020B0503020204020204" pitchFamily="34" charset="-122"/>
              <a:ea typeface="Microsoft YaHei UI" panose="020B0503020204020204" pitchFamily="34" charset="-122"/>
              <a:cs typeface="Beirut" pitchFamily="2" charset="-78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4500" dirty="0">
              <a:latin typeface="Microsoft YaHei UI" panose="020B0503020204020204" pitchFamily="34" charset="-122"/>
              <a:ea typeface="Microsoft YaHei UI" panose="020B0503020204020204" pitchFamily="34" charset="-122"/>
              <a:cs typeface="Beirut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25400-997F-B6B8-A89A-0F09CCE85C0C}"/>
              </a:ext>
            </a:extLst>
          </p:cNvPr>
          <p:cNvSpPr txBox="1"/>
          <p:nvPr/>
        </p:nvSpPr>
        <p:spPr>
          <a:xfrm>
            <a:off x="3799430" y="721512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High-end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Technologies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F3A17B-9536-3E83-168B-E4D959FB2FB6}"/>
              </a:ext>
            </a:extLst>
          </p:cNvPr>
          <p:cNvGrpSpPr/>
          <p:nvPr/>
        </p:nvGrpSpPr>
        <p:grpSpPr>
          <a:xfrm>
            <a:off x="-2325415" y="0"/>
            <a:ext cx="17543643" cy="6858000"/>
            <a:chOff x="-2325414" y="0"/>
            <a:chExt cx="6034252" cy="6858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0DEBB9E-75B7-8581-6A69-049E87C2740D}"/>
                </a:ext>
              </a:extLst>
            </p:cNvPr>
            <p:cNvSpPr/>
            <p:nvPr/>
          </p:nvSpPr>
          <p:spPr>
            <a:xfrm>
              <a:off x="-2325414" y="0"/>
              <a:ext cx="5612524" cy="685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18AD103-E8AC-5A40-9AB5-D968089C6A3A}"/>
                </a:ext>
              </a:extLst>
            </p:cNvPr>
            <p:cNvSpPr/>
            <p:nvPr/>
          </p:nvSpPr>
          <p:spPr>
            <a:xfrm>
              <a:off x="2910052" y="3441946"/>
              <a:ext cx="798786" cy="98797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8435C4-F12B-EFE0-889E-50E5A6E82C46}"/>
              </a:ext>
            </a:extLst>
          </p:cNvPr>
          <p:cNvSpPr txBox="1"/>
          <p:nvPr/>
        </p:nvSpPr>
        <p:spPr>
          <a:xfrm>
            <a:off x="2828850" y="721512"/>
            <a:ext cx="10067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Quick One-Time</a:t>
            </a:r>
          </a:p>
          <a:p>
            <a:r>
              <a:rPr lang="en-US" sz="5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Verification Process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29299964-4E23-F56B-7BBC-8420711A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634" y="2772753"/>
            <a:ext cx="3854979" cy="3216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B22C3E-CFD7-E99F-C639-8C61855E8B6D}"/>
              </a:ext>
            </a:extLst>
          </p:cNvPr>
          <p:cNvSpPr txBox="1"/>
          <p:nvPr/>
        </p:nvSpPr>
        <p:spPr>
          <a:xfrm>
            <a:off x="3214450" y="3154146"/>
            <a:ext cx="3854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 the required </a:t>
            </a:r>
            <a:r>
              <a:rPr lang="en-US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private_key.pem</a:t>
            </a:r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file by opening the file explorer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B1583F-D377-BE3C-A6DC-D022D79ECD6D}"/>
              </a:ext>
            </a:extLst>
          </p:cNvPr>
          <p:cNvGrpSpPr/>
          <p:nvPr/>
        </p:nvGrpSpPr>
        <p:grpSpPr>
          <a:xfrm>
            <a:off x="-3335721" y="-544286"/>
            <a:ext cx="21122978" cy="7415232"/>
            <a:chOff x="-3568262" y="0"/>
            <a:chExt cx="6062497" cy="6858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55FD839-7672-94EB-2DFF-35D47884B8DD}"/>
                </a:ext>
              </a:extLst>
            </p:cNvPr>
            <p:cNvSpPr/>
            <p:nvPr/>
          </p:nvSpPr>
          <p:spPr>
            <a:xfrm>
              <a:off x="-3568262" y="0"/>
              <a:ext cx="5612524" cy="6858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87CF28-5B3E-8ED0-42F5-20D14ED7E863}"/>
                </a:ext>
              </a:extLst>
            </p:cNvPr>
            <p:cNvSpPr/>
            <p:nvPr/>
          </p:nvSpPr>
          <p:spPr>
            <a:xfrm>
              <a:off x="1695449" y="4747664"/>
              <a:ext cx="798786" cy="9879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EBECB0-1DF1-1374-5D05-5F477824CB5A}"/>
              </a:ext>
            </a:extLst>
          </p:cNvPr>
          <p:cNvSpPr txBox="1"/>
          <p:nvPr/>
        </p:nvSpPr>
        <p:spPr>
          <a:xfrm>
            <a:off x="1743427" y="242324"/>
            <a:ext cx="893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Try Now!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DFD2CD-DC20-899E-3A7A-E738D2E9BDBE}"/>
              </a:ext>
            </a:extLst>
          </p:cNvPr>
          <p:cNvSpPr txBox="1"/>
          <p:nvPr/>
        </p:nvSpPr>
        <p:spPr>
          <a:xfrm>
            <a:off x="374040" y="2023074"/>
            <a:ext cx="494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D0602-4472-168B-4892-425FE2DE3062}"/>
              </a:ext>
            </a:extLst>
          </p:cNvPr>
          <p:cNvSpPr txBox="1"/>
          <p:nvPr/>
        </p:nvSpPr>
        <p:spPr>
          <a:xfrm>
            <a:off x="7481202" y="2013684"/>
            <a:ext cx="556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EB8E85-90D1-BF51-3543-8979115A3364}"/>
              </a:ext>
            </a:extLst>
          </p:cNvPr>
          <p:cNvSpPr txBox="1"/>
          <p:nvPr/>
        </p:nvSpPr>
        <p:spPr>
          <a:xfrm>
            <a:off x="292607" y="3182268"/>
            <a:ext cx="6351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</a:t>
            </a:r>
            <a:r>
              <a:rPr lang="en-US" sz="2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bit.ly</a:t>
            </a:r>
            <a:r>
              <a:rPr 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/MAC_PWMANAGER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FBF9A-D5A9-7F4C-DC34-5A310C3A4032}"/>
              </a:ext>
            </a:extLst>
          </p:cNvPr>
          <p:cNvSpPr txBox="1"/>
          <p:nvPr/>
        </p:nvSpPr>
        <p:spPr>
          <a:xfrm>
            <a:off x="6905761" y="3179514"/>
            <a:ext cx="4894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</a:t>
            </a:r>
            <a:r>
              <a:rPr lang="en-US" sz="2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bit.ly</a:t>
            </a:r>
            <a:r>
              <a:rPr 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/WIN_PWMANAGER</a:t>
            </a:r>
          </a:p>
        </p:txBody>
      </p:sp>
      <p:pic>
        <p:nvPicPr>
          <p:cNvPr id="1026" name="Picture 2" descr="mac Vector Icons free download in SVG, PNG Format">
            <a:extLst>
              <a:ext uri="{FF2B5EF4-FFF2-40B4-BE49-F238E27FC236}">
                <a16:creationId xmlns:a16="http://schemas.microsoft.com/office/drawing/2014/main" id="{0DB6D159-8030-42E4-76FE-7E3D629E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90" y="3946986"/>
            <a:ext cx="2471354" cy="24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windows logo logok #13475">
            <a:extLst>
              <a:ext uri="{FF2B5EF4-FFF2-40B4-BE49-F238E27FC236}">
                <a16:creationId xmlns:a16="http://schemas.microsoft.com/office/drawing/2014/main" id="{39654592-D72A-D434-85CD-85608FB3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85" y="3365396"/>
            <a:ext cx="5181390" cy="379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89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216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Microsoft YaHei UI</vt:lpstr>
      <vt:lpstr>ADLaM Display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Gabe Foster</dc:creator>
  <cp:lastModifiedBy>Gabe Foster</cp:lastModifiedBy>
  <cp:revision>15</cp:revision>
  <dcterms:created xsi:type="dcterms:W3CDTF">2023-12-11T00:25:31Z</dcterms:created>
  <dcterms:modified xsi:type="dcterms:W3CDTF">2023-12-11T01:47:56Z</dcterms:modified>
</cp:coreProperties>
</file>