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7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E1E1E1"/>
    <a:srgbClr val="CECECE"/>
    <a:srgbClr val="1A7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D2B2-01B5-4599-8BF1-0D4C541EA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1DB9E-91EB-4428-8689-6386B0022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9A3D-7A60-49B1-8C30-441683FE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ACF68-A945-493E-AFD0-E4856D2C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AF2F-EAB5-4D81-9E1F-5B8D851B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A371-DE00-4CE7-AC6C-CA4F74B9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BC97E-E59B-42D2-A23D-A9BCCCDAD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B54A-7606-46C3-9610-7B9BDB2E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22EA-C3FF-4E9B-B78E-717EF90B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4BC3-4144-4BCA-9610-3C5856A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9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A2BA0-1EDD-4F1D-A586-27139D1E1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E7C14-CF58-4C91-A303-77C908FD1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3B41-4168-4CC2-8922-8C98D003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85B0-6405-49DB-AF6C-B228DD4F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A123-0CA0-43D8-B2B8-01BAD1C4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891B-030A-482B-97D2-0050279D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B433-F440-496C-90F0-D1A69DFF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6E0C-2DDA-4FA2-B453-AD3FEA2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5C74A-25AC-4A18-A28E-240131B3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22CD-1AA4-4C88-ABC5-B52AC107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0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807C-CA61-4E73-8688-FBB248DA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1ACD-C732-4D08-842D-554942F0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4400-0504-4187-B8A0-5FE44CF8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A290-AD0D-4B09-941E-34A9692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23BE-D809-4510-B8AA-7DFCCD39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3745-A25C-4F69-9AF2-1BAF93D0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6BD7-C50A-45CB-8FDF-F3EDC1C5D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54432-582E-4FF5-9AB4-FEF07C66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D08D2-3C3D-4208-A4C8-D8F30592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7CA06-E83D-447E-90E5-25C17A98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4BD8-7661-464B-9D0A-063BD147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0C68-74F9-4141-9794-19D1683C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AE202-BCCA-411D-84F1-44395B5F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A26BE-96FC-4743-9EA4-FB84E7594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0A6C0-331C-4EB7-84C6-EF2D07288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F8A0C-8387-4841-AA69-806E2B23D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49DE7-EF4E-4C6F-903C-97A030F4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E836B-87ED-4B3C-8320-22C22649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6B5C1-B233-40B9-9FB5-E7795810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2BC9-396E-4540-99D8-1827C063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C447E-E9DC-4E99-B531-58140B54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94FB2-535B-439B-B70D-024894D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09E5-D3CE-4872-9DB3-1D68D4F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FF609-82B6-4080-BD58-94969EFF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66D15-3344-4F58-BCD5-96111620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CFAE2-064D-4721-9C5B-384D21A5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EB95-11CA-4E37-AA57-01BDD9B2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F0D5-AC3D-47AD-8766-AFBAB949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3F6B7-3B8B-42C0-A711-103A829C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4867-7910-4539-B7CE-DD9EC04F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E65A2-B827-4654-9B4F-5C2DA119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35F2D-5856-487C-9A24-733EF98B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26E7-64D6-46D3-AB86-958B6913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4DA22-CEA7-4E8E-9C69-12ED1074F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CC229-1CA7-4345-BF1C-0A9ACF875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B6102-8257-46D5-A940-EE38BF04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264-877E-48AA-A18E-F35EA6439AE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62D4F-BFCA-4B1B-8557-CE16051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1F12C-1E15-4EB1-B553-3E329E3C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EC136-7E62-4003-847F-9816C335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4FFB1-2D0A-4E5B-B9E0-77B5DACD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2828-4343-43F6-8975-F42D0A842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C264-877E-48AA-A18E-F35EA6439AE0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BAC6-8059-44DB-BA12-79F5E0A28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26BB-3D0E-4D43-95D7-CDABA84BB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A260-8147-443F-92C5-C094F2A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0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B1574-98F7-44BD-BB8B-3F6C8E611A73}"/>
              </a:ext>
            </a:extLst>
          </p:cNvPr>
          <p:cNvGrpSpPr/>
          <p:nvPr/>
        </p:nvGrpSpPr>
        <p:grpSpPr>
          <a:xfrm>
            <a:off x="1778655" y="1381836"/>
            <a:ext cx="1460914" cy="886599"/>
            <a:chOff x="3926133" y="1295899"/>
            <a:chExt cx="1460914" cy="8865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CE16AA-FCAC-485B-9F23-6E8369B46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789" y="1295899"/>
              <a:ext cx="609600" cy="609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FAA4787-7B20-4D47-8BF3-7E0B2607D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215" y="1348306"/>
              <a:ext cx="374838" cy="37483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75BEB1-B6FC-4665-B47A-F171012AF42C}"/>
                </a:ext>
              </a:extLst>
            </p:cNvPr>
            <p:cNvSpPr txBox="1"/>
            <p:nvPr/>
          </p:nvSpPr>
          <p:spPr>
            <a:xfrm>
              <a:off x="3926133" y="1905499"/>
              <a:ext cx="14609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Office Add-in (VSTO)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561DB1F-84EF-418A-A28B-985AFF26203D}"/>
              </a:ext>
            </a:extLst>
          </p:cNvPr>
          <p:cNvGrpSpPr/>
          <p:nvPr/>
        </p:nvGrpSpPr>
        <p:grpSpPr>
          <a:xfrm>
            <a:off x="3780918" y="1101271"/>
            <a:ext cx="3445000" cy="1831333"/>
            <a:chOff x="3803274" y="900828"/>
            <a:chExt cx="3445000" cy="183133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D493E7-5227-4AEF-9A0B-5BCBBEEAE8B1}"/>
                </a:ext>
              </a:extLst>
            </p:cNvPr>
            <p:cNvSpPr txBox="1"/>
            <p:nvPr/>
          </p:nvSpPr>
          <p:spPr>
            <a:xfrm>
              <a:off x="4784055" y="900828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PLM Solution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6048FD-8ABD-482A-B1F3-8669CF4F6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0813" y="1469004"/>
              <a:ext cx="731754" cy="73175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36C4FA-EFF6-4572-A952-95D1FF0FC75D}"/>
                </a:ext>
              </a:extLst>
            </p:cNvPr>
            <p:cNvSpPr txBox="1"/>
            <p:nvPr/>
          </p:nvSpPr>
          <p:spPr>
            <a:xfrm>
              <a:off x="6390908" y="2200758"/>
              <a:ext cx="791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Metadata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F6EEF64-2677-41A5-B199-97C635228EE4}"/>
                </a:ext>
              </a:extLst>
            </p:cNvPr>
            <p:cNvSpPr/>
            <p:nvPr/>
          </p:nvSpPr>
          <p:spPr>
            <a:xfrm>
              <a:off x="3803274" y="1255982"/>
              <a:ext cx="3445000" cy="1476179"/>
            </a:xfrm>
            <a:prstGeom prst="roundRect">
              <a:avLst>
                <a:gd name="adj" fmla="val 1041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584D373-1E9E-40A5-A2A3-F5E9E0C01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4055" y="1399910"/>
              <a:ext cx="762000" cy="762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2FABC3-3011-4318-B6F5-C03D2F25F0B6}"/>
                </a:ext>
              </a:extLst>
            </p:cNvPr>
            <p:cNvSpPr txBox="1"/>
            <p:nvPr/>
          </p:nvSpPr>
          <p:spPr>
            <a:xfrm>
              <a:off x="4718527" y="2149073"/>
              <a:ext cx="874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(IIS) Web</a:t>
              </a:r>
            </a:p>
            <a:p>
              <a:pPr algn="ctr"/>
              <a:r>
                <a:rPr lang="en-US" sz="1200" dirty="0"/>
                <a:t>application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DEAF0ED-CF39-4ABE-AC79-F1B0C607B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269" y="1469004"/>
              <a:ext cx="623982" cy="6239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4D8030-640E-4667-9DE5-B38AF95388EB}"/>
                </a:ext>
              </a:extLst>
            </p:cNvPr>
            <p:cNvSpPr txBox="1"/>
            <p:nvPr/>
          </p:nvSpPr>
          <p:spPr>
            <a:xfrm>
              <a:off x="5627228" y="2098135"/>
              <a:ext cx="658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File</a:t>
              </a:r>
            </a:p>
            <a:p>
              <a:pPr algn="ctr"/>
              <a:r>
                <a:rPr lang="en-US" sz="1200" dirty="0"/>
                <a:t>Storage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B08E3FB-9D68-41D2-BA6C-0DAD85B18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139" y="1399584"/>
              <a:ext cx="762000" cy="762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9E148A-6A91-4AEC-9330-C27A8529117A}"/>
                </a:ext>
              </a:extLst>
            </p:cNvPr>
            <p:cNvSpPr txBox="1"/>
            <p:nvPr/>
          </p:nvSpPr>
          <p:spPr>
            <a:xfrm>
              <a:off x="4009557" y="2148747"/>
              <a:ext cx="583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Auth</a:t>
              </a:r>
            </a:p>
            <a:p>
              <a:pPr algn="ctr"/>
              <a:r>
                <a:rPr lang="en-US" sz="1200" dirty="0"/>
                <a:t>Server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10DA53A-109F-4F8F-88E9-8EC5E162E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64" y="2240978"/>
            <a:ext cx="609600" cy="609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23E31E-2C3E-4048-8D2B-2F4ACB4B490D}"/>
              </a:ext>
            </a:extLst>
          </p:cNvPr>
          <p:cNvSpPr txBox="1"/>
          <p:nvPr/>
        </p:nvSpPr>
        <p:spPr>
          <a:xfrm>
            <a:off x="2039530" y="2890111"/>
            <a:ext cx="963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PDF Preview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AAD2DD-0CAA-48F8-8EF5-0B55FA551A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13911" y="1686636"/>
            <a:ext cx="953155" cy="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EAF496-BA52-480C-993F-5AE0AE42993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804464" y="2545778"/>
            <a:ext cx="983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9F920E-4945-4A66-8389-42CE82BB7861}"/>
              </a:ext>
            </a:extLst>
          </p:cNvPr>
          <p:cNvCxnSpPr>
            <a:cxnSpLocks/>
            <a:stCxn id="70" idx="3"/>
            <a:endCxn id="34" idx="1"/>
          </p:cNvCxnSpPr>
          <p:nvPr/>
        </p:nvCxnSpPr>
        <p:spPr>
          <a:xfrm flipV="1">
            <a:off x="8118946" y="2002586"/>
            <a:ext cx="835040" cy="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854598B-8715-40EC-9A22-01AAFEE0F2BC}"/>
              </a:ext>
            </a:extLst>
          </p:cNvPr>
          <p:cNvGrpSpPr/>
          <p:nvPr/>
        </p:nvGrpSpPr>
        <p:grpSpPr>
          <a:xfrm>
            <a:off x="8950274" y="1227948"/>
            <a:ext cx="2980887" cy="1260269"/>
            <a:chOff x="8950274" y="1227948"/>
            <a:chExt cx="2980887" cy="12602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F01805-5AD5-4956-96FF-3370939E304E}"/>
                </a:ext>
              </a:extLst>
            </p:cNvPr>
            <p:cNvSpPr txBox="1"/>
            <p:nvPr/>
          </p:nvSpPr>
          <p:spPr>
            <a:xfrm>
              <a:off x="9788968" y="1227948"/>
              <a:ext cx="1303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PDF Converters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8A2DFE0-5F30-4AC2-A3E3-969552E05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3986" y="1621586"/>
              <a:ext cx="762000" cy="762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80247F6-9E32-46BB-AF0F-4695512D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5505" y="1623508"/>
              <a:ext cx="762000" cy="762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DE0281F-223F-4A2D-8ECF-C0F1ED31A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200" y="1619033"/>
              <a:ext cx="762000" cy="762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3A06484-61FA-4FD9-A875-706F6A34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8200" y="1619033"/>
              <a:ext cx="762000" cy="7620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06D7230-CC01-4AEF-BCD1-87A05C43A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4648" y="1619033"/>
              <a:ext cx="350033" cy="35003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8FFA006-5ECD-4FF7-8080-DBF256077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4959" y="1627825"/>
              <a:ext cx="350033" cy="35003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F8F9CC-49D8-40E2-BFD5-52F6606AF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0573" y="1621282"/>
              <a:ext cx="350033" cy="35003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87C3779-9F90-4829-91C8-1EEB8F0F3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0884" y="1630074"/>
              <a:ext cx="350033" cy="350033"/>
            </a:xfrm>
            <a:prstGeom prst="rect">
              <a:avLst/>
            </a:prstGeom>
          </p:spPr>
        </p:pic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342F8F1-6E3E-4EA1-B548-5BE2CB9D57E4}"/>
                </a:ext>
              </a:extLst>
            </p:cNvPr>
            <p:cNvSpPr/>
            <p:nvPr/>
          </p:nvSpPr>
          <p:spPr>
            <a:xfrm>
              <a:off x="8950274" y="1545660"/>
              <a:ext cx="2980887" cy="942557"/>
            </a:xfrm>
            <a:prstGeom prst="roundRect">
              <a:avLst>
                <a:gd name="adj" fmla="val 1041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C266B9C-CF19-4BAE-8227-58CDA2B50310}"/>
              </a:ext>
            </a:extLst>
          </p:cNvPr>
          <p:cNvCxnSpPr>
            <a:cxnSpLocks/>
            <a:stCxn id="12" idx="3"/>
            <a:endCxn id="70" idx="1"/>
          </p:cNvCxnSpPr>
          <p:nvPr/>
        </p:nvCxnSpPr>
        <p:spPr>
          <a:xfrm flipV="1">
            <a:off x="7130211" y="2010781"/>
            <a:ext cx="528341" cy="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F1179BEB-465E-4016-BB4B-5508E85C10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552" y="1780584"/>
            <a:ext cx="460394" cy="4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8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3F6461B-EA26-4262-872E-049FC5E16C1C}"/>
              </a:ext>
            </a:extLst>
          </p:cNvPr>
          <p:cNvGrpSpPr/>
          <p:nvPr/>
        </p:nvGrpSpPr>
        <p:grpSpPr>
          <a:xfrm>
            <a:off x="5626099" y="1677865"/>
            <a:ext cx="2156247" cy="1297224"/>
            <a:chOff x="5670549" y="1849315"/>
            <a:chExt cx="2156247" cy="12972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499E95D-62F2-4864-BDE2-06A5B6A6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7100" y="2004473"/>
              <a:ext cx="762000" cy="76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D4F542-5798-4D27-892C-FD9335671861}"/>
                </a:ext>
              </a:extLst>
            </p:cNvPr>
            <p:cNvSpPr txBox="1"/>
            <p:nvPr/>
          </p:nvSpPr>
          <p:spPr>
            <a:xfrm>
              <a:off x="5789660" y="2753636"/>
              <a:ext cx="12134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Web Application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9D8F95-50C5-4323-90A3-3B8411CC8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205" y="2004473"/>
              <a:ext cx="731754" cy="73175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50734B-640C-4F1D-ACC7-ACBF01CEF0E0}"/>
                </a:ext>
              </a:extLst>
            </p:cNvPr>
            <p:cNvSpPr txBox="1"/>
            <p:nvPr/>
          </p:nvSpPr>
          <p:spPr>
            <a:xfrm>
              <a:off x="6913580" y="2736227"/>
              <a:ext cx="766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Database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9D02C5-2D4D-40C5-868A-C0D60D94E380}"/>
                </a:ext>
              </a:extLst>
            </p:cNvPr>
            <p:cNvSpPr/>
            <p:nvPr/>
          </p:nvSpPr>
          <p:spPr>
            <a:xfrm>
              <a:off x="5670549" y="1849315"/>
              <a:ext cx="2156247" cy="1297224"/>
            </a:xfrm>
            <a:prstGeom prst="roundRect">
              <a:avLst>
                <a:gd name="adj" fmla="val 1041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6E0D99-5634-4B01-A909-77C04E802910}"/>
              </a:ext>
            </a:extLst>
          </p:cNvPr>
          <p:cNvSpPr txBox="1"/>
          <p:nvPr/>
        </p:nvSpPr>
        <p:spPr>
          <a:xfrm>
            <a:off x="6561297" y="135267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ERP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38E026-C51C-4B96-82B0-4B97B19202C4}"/>
              </a:ext>
            </a:extLst>
          </p:cNvPr>
          <p:cNvGrpSpPr/>
          <p:nvPr/>
        </p:nvGrpSpPr>
        <p:grpSpPr>
          <a:xfrm>
            <a:off x="1352010" y="1335812"/>
            <a:ext cx="3505740" cy="1694823"/>
            <a:chOff x="869372" y="1524787"/>
            <a:chExt cx="3505740" cy="169482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03485D-F235-4046-8C1D-57669A185D23}"/>
                </a:ext>
              </a:extLst>
            </p:cNvPr>
            <p:cNvGrpSpPr/>
            <p:nvPr/>
          </p:nvGrpSpPr>
          <p:grpSpPr>
            <a:xfrm>
              <a:off x="869372" y="1524787"/>
              <a:ext cx="3505740" cy="1694823"/>
              <a:chOff x="3021309" y="951082"/>
              <a:chExt cx="3505740" cy="169482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026ADF-92A7-4F75-90ED-063AE6B2ECC4}"/>
                  </a:ext>
                </a:extLst>
              </p:cNvPr>
              <p:cNvSpPr txBox="1"/>
              <p:nvPr/>
            </p:nvSpPr>
            <p:spPr>
              <a:xfrm>
                <a:off x="4902327" y="95108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PLM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D9C0E30-C6CE-481A-B9F2-8550C78527AA}"/>
                  </a:ext>
                </a:extLst>
              </p:cNvPr>
              <p:cNvSpPr/>
              <p:nvPr/>
            </p:nvSpPr>
            <p:spPr>
              <a:xfrm>
                <a:off x="3714038" y="1237510"/>
                <a:ext cx="2813011" cy="1408395"/>
              </a:xfrm>
              <a:prstGeom prst="roundRect">
                <a:avLst>
                  <a:gd name="adj" fmla="val 1041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F5F58C8-BD95-4F87-8B2D-2FD56BCBB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4055" y="139991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297638-BCAA-45D4-B6A3-BF17EB60BA93}"/>
                  </a:ext>
                </a:extLst>
              </p:cNvPr>
              <p:cNvSpPr txBox="1"/>
              <p:nvPr/>
            </p:nvSpPr>
            <p:spPr>
              <a:xfrm>
                <a:off x="4718527" y="2149073"/>
                <a:ext cx="874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(IIS) Web</a:t>
                </a:r>
              </a:p>
              <a:p>
                <a:pPr algn="ctr"/>
                <a:r>
                  <a:rPr lang="en-US" sz="1200" dirty="0"/>
                  <a:t>application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27195D-C535-4F21-A4CF-2066DDAADD9B}"/>
                  </a:ext>
                </a:extLst>
              </p:cNvPr>
              <p:cNvSpPr txBox="1"/>
              <p:nvPr/>
            </p:nvSpPr>
            <p:spPr>
              <a:xfrm>
                <a:off x="3935192" y="2116430"/>
                <a:ext cx="8232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Dxf parser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4F55A-5938-4575-B653-4799EC536EC3}"/>
                  </a:ext>
                </a:extLst>
              </p:cNvPr>
              <p:cNvSpPr txBox="1"/>
              <p:nvPr/>
            </p:nvSpPr>
            <p:spPr>
              <a:xfrm>
                <a:off x="3021309" y="2161910"/>
                <a:ext cx="4507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CAD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8F8B140-D510-42C6-B9E7-1EC01E24E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8478" y="1375258"/>
                <a:ext cx="762000" cy="7620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00355F-19D7-4007-8CA5-66A2C604458B}"/>
                  </a:ext>
                </a:extLst>
              </p:cNvPr>
              <p:cNvSpPr txBox="1"/>
              <p:nvPr/>
            </p:nvSpPr>
            <p:spPr>
              <a:xfrm>
                <a:off x="5635568" y="2124421"/>
                <a:ext cx="729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API</a:t>
                </a:r>
              </a:p>
              <a:p>
                <a:pPr algn="ctr"/>
                <a:r>
                  <a:rPr lang="en-US" sz="1200" dirty="0"/>
                  <a:t>Gateway</a:t>
                </a:r>
              </a:p>
            </p:txBody>
          </p:sp>
        </p:grpSp>
        <p:pic>
          <p:nvPicPr>
            <p:cNvPr id="22" name="Picture 21" descr="A yellow and white file with black text&#10;&#10;Description automatically generated">
              <a:extLst>
                <a:ext uri="{FF2B5EF4-FFF2-40B4-BE49-F238E27FC236}">
                  <a16:creationId xmlns:a16="http://schemas.microsoft.com/office/drawing/2014/main" id="{D2A317AA-9CE7-4060-B90F-54F7C882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770" y="2178050"/>
              <a:ext cx="532913" cy="532913"/>
            </a:xfrm>
            <a:prstGeom prst="rect">
              <a:avLst/>
            </a:prstGeom>
          </p:spPr>
        </p:pic>
      </p:grpSp>
      <p:pic>
        <p:nvPicPr>
          <p:cNvPr id="25" name="Picture 24" descr="A pink and blue cube on a black background&#10;&#10;Description automatically generated">
            <a:extLst>
              <a:ext uri="{FF2B5EF4-FFF2-40B4-BE49-F238E27FC236}">
                <a16:creationId xmlns:a16="http://schemas.microsoft.com/office/drawing/2014/main" id="{2E6A43A8-5614-4389-A872-D166EB21D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84" y="1919825"/>
            <a:ext cx="671412" cy="671412"/>
          </a:xfrm>
          <a:prstGeom prst="rect">
            <a:avLst/>
          </a:prstGeom>
        </p:spPr>
      </p:pic>
      <p:pic>
        <p:nvPicPr>
          <p:cNvPr id="27" name="Picture 26" descr="A neon sign with a gear in the middle&#10;&#10;Description automatically generated">
            <a:extLst>
              <a:ext uri="{FF2B5EF4-FFF2-40B4-BE49-F238E27FC236}">
                <a16:creationId xmlns:a16="http://schemas.microsoft.com/office/drawing/2014/main" id="{843AB7F4-5B4F-4CDB-9B9C-AEFED5AB8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636" y="1791574"/>
            <a:ext cx="534863" cy="53486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59710-5036-49F6-B5BE-40B23470E5AE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1897696" y="2255531"/>
            <a:ext cx="4517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94590F-D544-484D-A648-3E3753C22C2E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 flipV="1">
            <a:off x="4857750" y="2326438"/>
            <a:ext cx="768349" cy="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3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C4070ED-A50F-4E84-A7E1-E4FEE2E7475E}"/>
              </a:ext>
            </a:extLst>
          </p:cNvPr>
          <p:cNvGrpSpPr/>
          <p:nvPr/>
        </p:nvGrpSpPr>
        <p:grpSpPr>
          <a:xfrm>
            <a:off x="6603023" y="1497249"/>
            <a:ext cx="4840811" cy="2107596"/>
            <a:chOff x="2408817" y="1104242"/>
            <a:chExt cx="5538294" cy="2411267"/>
          </a:xfrm>
        </p:grpSpPr>
        <p:pic>
          <p:nvPicPr>
            <p:cNvPr id="5" name="Picture 2" descr="GitHub - hyperledger/fabric: Hyperledger Fabric is an enterprise-grade  permissioned distributed ledger framework for developing solutions and  applications. Its modular and versatile design satisfies a broad range of  industry use cases. It offers">
              <a:extLst>
                <a:ext uri="{FF2B5EF4-FFF2-40B4-BE49-F238E27FC236}">
                  <a16:creationId xmlns:a16="http://schemas.microsoft.com/office/drawing/2014/main" id="{130754FF-9307-4B8F-8FB5-5F4C45A50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1168" y="1104242"/>
              <a:ext cx="925943" cy="462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컴퓨터, 데이터, 데이터 베이스, 도표, 예배 규칙서, 문서, 파일, 폴더, 회로망, 인쇄기">
              <a:extLst>
                <a:ext uri="{FF2B5EF4-FFF2-40B4-BE49-F238E27FC236}">
                  <a16:creationId xmlns:a16="http://schemas.microsoft.com/office/drawing/2014/main" id="{076A4A9C-CDA2-4100-8E2E-AE8CE08E71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4" t="70274" r="41198"/>
            <a:stretch/>
          </p:blipFill>
          <p:spPr bwMode="auto">
            <a:xfrm>
              <a:off x="5053716" y="1732725"/>
              <a:ext cx="433392" cy="672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컴퓨터, 데이터, 데이터 베이스, 도표, 예배 규칙서, 문서, 파일, 폴더, 회로망, 인쇄기">
              <a:extLst>
                <a:ext uri="{FF2B5EF4-FFF2-40B4-BE49-F238E27FC236}">
                  <a16:creationId xmlns:a16="http://schemas.microsoft.com/office/drawing/2014/main" id="{F3F8329E-AE97-4188-B845-552A9A2DD0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4" t="70274" r="41198"/>
            <a:stretch/>
          </p:blipFill>
          <p:spPr bwMode="auto">
            <a:xfrm>
              <a:off x="5483618" y="1732725"/>
              <a:ext cx="433392" cy="672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컴퓨터, 데이터, 데이터 베이스, 도표, 예배 규칙서, 문서, 파일, 폴더, 회로망, 인쇄기">
              <a:extLst>
                <a:ext uri="{FF2B5EF4-FFF2-40B4-BE49-F238E27FC236}">
                  <a16:creationId xmlns:a16="http://schemas.microsoft.com/office/drawing/2014/main" id="{F199AEB8-8470-43A3-AB5F-DD7AF40680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4" t="70274" r="41198"/>
            <a:stretch/>
          </p:blipFill>
          <p:spPr bwMode="auto">
            <a:xfrm>
              <a:off x="4620325" y="1732725"/>
              <a:ext cx="433392" cy="672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73D6F2-8445-46F4-B588-2F7A226D50D8}"/>
                </a:ext>
              </a:extLst>
            </p:cNvPr>
            <p:cNvSpPr/>
            <p:nvPr/>
          </p:nvSpPr>
          <p:spPr>
            <a:xfrm>
              <a:off x="2408817" y="1569641"/>
              <a:ext cx="5492289" cy="1945868"/>
            </a:xfrm>
            <a:prstGeom prst="roundRect">
              <a:avLst>
                <a:gd name="adj" fmla="val 613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C14F79B-8E5D-4F11-8A68-EE80DA7B2DA6}"/>
              </a:ext>
            </a:extLst>
          </p:cNvPr>
          <p:cNvSpPr txBox="1"/>
          <p:nvPr/>
        </p:nvSpPr>
        <p:spPr>
          <a:xfrm>
            <a:off x="8483434" y="1595188"/>
            <a:ext cx="96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Blockchain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5DFC19-0349-46DC-A116-E9AB22A52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18" y="1833356"/>
            <a:ext cx="609524" cy="609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4C57E3-700B-4A87-A436-693B051F5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380" y="2309783"/>
            <a:ext cx="762000" cy="762000"/>
          </a:xfrm>
          <a:prstGeom prst="rect">
            <a:avLst/>
          </a:prstGeom>
        </p:spPr>
      </p:pic>
      <p:pic>
        <p:nvPicPr>
          <p:cNvPr id="20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56407BAF-79EE-453C-9B45-AAFE8717B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8923620" y="267264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1EA2C78C-EB7E-4A25-8285-83433E345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9299380" y="267264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53592FFD-EC68-4FEB-9095-29DA51602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8544809" y="267264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85DBE7-EE80-44E7-8549-8D2962956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43" y="2480866"/>
            <a:ext cx="609600" cy="609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C31982-E2D5-4AA4-A2A9-49DABBD51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864" y="2284399"/>
            <a:ext cx="378811" cy="3922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FD8A406-C4E6-44C5-AF83-78C55FA17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75" y="2284399"/>
            <a:ext cx="378811" cy="3922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A9528A-A623-4FF3-A86B-E324A40CA6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11" y="2284399"/>
            <a:ext cx="378811" cy="3922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5DBAEB-0531-4886-9F18-B2D6D2CD8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6" y="2708704"/>
            <a:ext cx="378811" cy="3922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A2FF9B-BC20-4D72-B4A9-3B3CB50C2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977" y="2708704"/>
            <a:ext cx="378811" cy="3922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2F4CB13-4D69-4E37-A5D6-5FD68E2D8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3" y="2708704"/>
            <a:ext cx="378811" cy="392260"/>
          </a:xfrm>
          <a:prstGeom prst="rect">
            <a:avLst/>
          </a:prstGeom>
        </p:spPr>
      </p:pic>
      <p:pic>
        <p:nvPicPr>
          <p:cNvPr id="30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1E2C81B5-2FCE-4F7F-9EC2-E808BFA27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7961234" y="234055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39CE0168-6034-4234-80AF-F5AA6C8AE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6840451" y="2340467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32245D71-54B5-4A30-91E7-661517DA0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7596339" y="234055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F2B586E-D01B-49BF-BC34-81AFE6E648AF}"/>
              </a:ext>
            </a:extLst>
          </p:cNvPr>
          <p:cNvSpPr txBox="1"/>
          <p:nvPr/>
        </p:nvSpPr>
        <p:spPr>
          <a:xfrm>
            <a:off x="8848570" y="3214507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9E0E9A-5923-4332-8441-CA612F1F2D2B}"/>
              </a:ext>
            </a:extLst>
          </p:cNvPr>
          <p:cNvSpPr txBox="1"/>
          <p:nvPr/>
        </p:nvSpPr>
        <p:spPr>
          <a:xfrm>
            <a:off x="10287040" y="3069006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CouchDB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2F4C8-2475-4F71-B155-95E355E7C845}"/>
              </a:ext>
            </a:extLst>
          </p:cNvPr>
          <p:cNvSpPr txBox="1"/>
          <p:nvPr/>
        </p:nvSpPr>
        <p:spPr>
          <a:xfrm>
            <a:off x="7613432" y="2876895"/>
            <a:ext cx="67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Orderer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9782FF-5A20-4187-9A18-D4037D14882C}"/>
              </a:ext>
            </a:extLst>
          </p:cNvPr>
          <p:cNvSpPr txBox="1"/>
          <p:nvPr/>
        </p:nvSpPr>
        <p:spPr>
          <a:xfrm>
            <a:off x="6805885" y="287039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48C2B3-C91F-470C-A81D-98E2D1B02777}"/>
              </a:ext>
            </a:extLst>
          </p:cNvPr>
          <p:cNvSpPr txBox="1"/>
          <p:nvPr/>
        </p:nvSpPr>
        <p:spPr>
          <a:xfrm>
            <a:off x="5041125" y="3052767"/>
            <a:ext cx="119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Web application</a:t>
            </a:r>
          </a:p>
          <a:p>
            <a:pPr algn="ctr"/>
            <a:r>
              <a:rPr lang="en-US" sz="1200" dirty="0"/>
              <a:t>Server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95645E5-35A2-4C17-BD85-34DECA82A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55" y="2309783"/>
            <a:ext cx="762000" cy="762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D67D4AC-A74D-4A97-9BC5-7948D295CAE4}"/>
              </a:ext>
            </a:extLst>
          </p:cNvPr>
          <p:cNvSpPr txBox="1"/>
          <p:nvPr/>
        </p:nvSpPr>
        <p:spPr>
          <a:xfrm>
            <a:off x="3725560" y="3086516"/>
            <a:ext cx="906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Web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BAD15A-FEAE-4EF6-B026-853F9B314DDE}"/>
              </a:ext>
            </a:extLst>
          </p:cNvPr>
          <p:cNvCxnSpPr>
            <a:cxnSpLocks/>
          </p:cNvCxnSpPr>
          <p:nvPr/>
        </p:nvCxnSpPr>
        <p:spPr>
          <a:xfrm>
            <a:off x="2941857" y="2729320"/>
            <a:ext cx="953155" cy="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7CEF49-AFB4-49A8-A534-4B2B10631F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63215" y="2681616"/>
            <a:ext cx="760165" cy="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ADA389-4C06-4610-99F4-B8537B39807C}"/>
              </a:ext>
            </a:extLst>
          </p:cNvPr>
          <p:cNvCxnSpPr>
            <a:cxnSpLocks/>
          </p:cNvCxnSpPr>
          <p:nvPr/>
        </p:nvCxnSpPr>
        <p:spPr>
          <a:xfrm>
            <a:off x="5977904" y="2683426"/>
            <a:ext cx="548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39DAAE3-AB4E-49AA-99CF-BD9615643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96" y="3093015"/>
            <a:ext cx="876832" cy="4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/>
      <p:bldP spid="34" grpId="0"/>
      <p:bldP spid="35" grpId="0"/>
      <p:bldP spid="36" grpId="0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0CC96AF0-0656-4DE3-BF35-6440FF641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87" b="69878"/>
          <a:stretch/>
        </p:blipFill>
        <p:spPr bwMode="auto">
          <a:xfrm>
            <a:off x="1336885" y="1732725"/>
            <a:ext cx="647124" cy="68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D1BEB-FD6D-41EB-8415-65B94AB23E95}"/>
              </a:ext>
            </a:extLst>
          </p:cNvPr>
          <p:cNvSpPr txBox="1"/>
          <p:nvPr/>
        </p:nvSpPr>
        <p:spPr>
          <a:xfrm>
            <a:off x="1096670" y="2421183"/>
            <a:ext cx="1127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User(Manager)</a:t>
            </a:r>
          </a:p>
        </p:txBody>
      </p:sp>
      <p:pic>
        <p:nvPicPr>
          <p:cNvPr id="6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8AAA847C-D3C0-4ED7-8A5D-C31D3BE2B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87" b="69878"/>
          <a:stretch/>
        </p:blipFill>
        <p:spPr bwMode="auto">
          <a:xfrm>
            <a:off x="1251427" y="3385697"/>
            <a:ext cx="647124" cy="68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05A2F-CE68-438E-99B4-7ACC96CAE0E9}"/>
              </a:ext>
            </a:extLst>
          </p:cNvPr>
          <p:cNvSpPr txBox="1"/>
          <p:nvPr/>
        </p:nvSpPr>
        <p:spPr>
          <a:xfrm>
            <a:off x="1011212" y="4074155"/>
            <a:ext cx="11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User(Employer)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512897-7ABF-4DBC-8A74-E19032FAA534}"/>
              </a:ext>
            </a:extLst>
          </p:cNvPr>
          <p:cNvGrpSpPr/>
          <p:nvPr/>
        </p:nvGrpSpPr>
        <p:grpSpPr>
          <a:xfrm>
            <a:off x="4016789" y="1044018"/>
            <a:ext cx="2592322" cy="3683767"/>
            <a:chOff x="3956440" y="476420"/>
            <a:chExt cx="2965835" cy="4214540"/>
          </a:xfrm>
        </p:grpSpPr>
        <p:pic>
          <p:nvPicPr>
            <p:cNvPr id="8" name="Picture 2" descr="GitHub - hyperledger/fabric: Hyperledger Fabric is an enterprise-grade  permissioned distributed ledger framework for developing solutions and  applications. Its modular and versatile design satisfies a broad range of  industry use cases. It offers">
              <a:extLst>
                <a:ext uri="{FF2B5EF4-FFF2-40B4-BE49-F238E27FC236}">
                  <a16:creationId xmlns:a16="http://schemas.microsoft.com/office/drawing/2014/main" id="{F2580924-A34D-4BE6-9275-DA0C66064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124" y="476420"/>
              <a:ext cx="2006379" cy="100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컴퓨터, 데이터, 데이터 베이스, 도표, 예배 규칙서, 문서, 파일, 폴더, 회로망, 인쇄기">
              <a:extLst>
                <a:ext uri="{FF2B5EF4-FFF2-40B4-BE49-F238E27FC236}">
                  <a16:creationId xmlns:a16="http://schemas.microsoft.com/office/drawing/2014/main" id="{9AABBE60-6B6F-415E-80E1-E6D258D988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4" t="70274" r="41198"/>
            <a:stretch/>
          </p:blipFill>
          <p:spPr bwMode="auto">
            <a:xfrm>
              <a:off x="5053716" y="1732725"/>
              <a:ext cx="730669" cy="1133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컴퓨터, 데이터, 데이터 베이스, 도표, 예배 규칙서, 문서, 파일, 폴더, 회로망, 인쇄기">
              <a:extLst>
                <a:ext uri="{FF2B5EF4-FFF2-40B4-BE49-F238E27FC236}">
                  <a16:creationId xmlns:a16="http://schemas.microsoft.com/office/drawing/2014/main" id="{964A3867-EC2D-4D19-879E-B472A7FA19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4" t="70274" r="41198"/>
            <a:stretch/>
          </p:blipFill>
          <p:spPr bwMode="auto">
            <a:xfrm>
              <a:off x="6009197" y="3136130"/>
              <a:ext cx="730669" cy="1133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컴퓨터, 데이터, 데이터 베이스, 도표, 예배 규칙서, 문서, 파일, 폴더, 회로망, 인쇄기">
              <a:extLst>
                <a:ext uri="{FF2B5EF4-FFF2-40B4-BE49-F238E27FC236}">
                  <a16:creationId xmlns:a16="http://schemas.microsoft.com/office/drawing/2014/main" id="{D392E384-ADA3-4E62-9CE1-BB8519D3AB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4" t="70274" r="41198"/>
            <a:stretch/>
          </p:blipFill>
          <p:spPr bwMode="auto">
            <a:xfrm>
              <a:off x="4098237" y="3126851"/>
              <a:ext cx="730669" cy="1133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0C80ABA4-1696-486E-A997-42F036B0E185}"/>
                </a:ext>
              </a:extLst>
            </p:cNvPr>
            <p:cNvCxnSpPr>
              <a:cxnSpLocks/>
              <a:stCxn id="9" idx="1"/>
              <a:endCxn id="11" idx="0"/>
            </p:cNvCxnSpPr>
            <p:nvPr/>
          </p:nvCxnSpPr>
          <p:spPr>
            <a:xfrm rot="10800000" flipV="1">
              <a:off x="4463572" y="2299585"/>
              <a:ext cx="590144" cy="827265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35654619-ACBD-4964-9DA9-6E227E54C59B}"/>
                </a:ext>
              </a:extLst>
            </p:cNvPr>
            <p:cNvCxnSpPr>
              <a:cxnSpLocks/>
              <a:stCxn id="9" idx="3"/>
              <a:endCxn id="10" idx="0"/>
            </p:cNvCxnSpPr>
            <p:nvPr/>
          </p:nvCxnSpPr>
          <p:spPr>
            <a:xfrm>
              <a:off x="5784385" y="2299586"/>
              <a:ext cx="590147" cy="836544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6D8FD3CD-A207-4729-9CD9-31ACDEA9D392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4828906" y="3693712"/>
              <a:ext cx="1180291" cy="927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68183E7-72B9-4B97-A142-9152A6A339E4}"/>
                </a:ext>
              </a:extLst>
            </p:cNvPr>
            <p:cNvSpPr/>
            <p:nvPr/>
          </p:nvSpPr>
          <p:spPr>
            <a:xfrm>
              <a:off x="3956440" y="1571061"/>
              <a:ext cx="2965835" cy="3119899"/>
            </a:xfrm>
            <a:prstGeom prst="roundRect">
              <a:avLst>
                <a:gd name="adj" fmla="val 1041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87BBAD-D88D-4CED-8384-88EDCBE1B4C4}"/>
              </a:ext>
            </a:extLst>
          </p:cNvPr>
          <p:cNvCxnSpPr>
            <a:cxnSpLocks/>
          </p:cNvCxnSpPr>
          <p:nvPr/>
        </p:nvCxnSpPr>
        <p:spPr>
          <a:xfrm>
            <a:off x="2171017" y="2198067"/>
            <a:ext cx="1469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2F0856-978A-461B-8580-036A166F39B8}"/>
              </a:ext>
            </a:extLst>
          </p:cNvPr>
          <p:cNvCxnSpPr>
            <a:cxnSpLocks/>
          </p:cNvCxnSpPr>
          <p:nvPr/>
        </p:nvCxnSpPr>
        <p:spPr>
          <a:xfrm>
            <a:off x="2096163" y="3944039"/>
            <a:ext cx="1543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DA5B96-4051-49CD-9874-601597E012EB}"/>
              </a:ext>
            </a:extLst>
          </p:cNvPr>
          <p:cNvSpPr txBox="1"/>
          <p:nvPr/>
        </p:nvSpPr>
        <p:spPr>
          <a:xfrm>
            <a:off x="2057261" y="1732725"/>
            <a:ext cx="1777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Public Key</a:t>
            </a:r>
          </a:p>
          <a:p>
            <a:r>
              <a:rPr lang="en-US" sz="1100" dirty="0"/>
              <a:t>- Encrypted Private key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A6BF8F-612C-4A45-B321-F29689834118}"/>
              </a:ext>
            </a:extLst>
          </p:cNvPr>
          <p:cNvSpPr txBox="1"/>
          <p:nvPr/>
        </p:nvSpPr>
        <p:spPr>
          <a:xfrm>
            <a:off x="2002552" y="3487546"/>
            <a:ext cx="1505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Public Key</a:t>
            </a:r>
          </a:p>
          <a:p>
            <a:r>
              <a:rPr lang="en-US" sz="1100" dirty="0"/>
              <a:t>- Encrypted Private key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459BC6-CD1A-4F52-AE11-B374EC3E7DB0}"/>
              </a:ext>
            </a:extLst>
          </p:cNvPr>
          <p:cNvSpPr txBox="1"/>
          <p:nvPr/>
        </p:nvSpPr>
        <p:spPr>
          <a:xfrm>
            <a:off x="4719967" y="4782411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E1BD2E-504D-421C-AFDD-2C2A26514848}"/>
              </a:ext>
            </a:extLst>
          </p:cNvPr>
          <p:cNvSpPr txBox="1"/>
          <p:nvPr/>
        </p:nvSpPr>
        <p:spPr>
          <a:xfrm>
            <a:off x="2188140" y="2231006"/>
            <a:ext cx="15516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Save KPI Data that is Encrypted with the Employer’s public 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143AEA-8D5D-441C-A230-9ECD9F4DA5F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171017" y="4212654"/>
            <a:ext cx="1469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E8D4D7-9ECD-4755-A6D7-F25954218EBB}"/>
              </a:ext>
            </a:extLst>
          </p:cNvPr>
          <p:cNvSpPr txBox="1"/>
          <p:nvPr/>
        </p:nvSpPr>
        <p:spPr>
          <a:xfrm>
            <a:off x="2184344" y="4366913"/>
            <a:ext cx="14863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Retrive</a:t>
            </a:r>
            <a:r>
              <a:rPr lang="en-US" sz="1100" dirty="0"/>
              <a:t> KPI Data and </a:t>
            </a:r>
          </a:p>
          <a:p>
            <a:r>
              <a:rPr lang="en-US" sz="1100" dirty="0"/>
              <a:t>decrypt with the </a:t>
            </a:r>
          </a:p>
          <a:p>
            <a:r>
              <a:rPr lang="en-US" sz="1100" dirty="0"/>
              <a:t>Employer’s private key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DBA1D5-B57A-4B8C-ABCE-706FCBCC7508}"/>
              </a:ext>
            </a:extLst>
          </p:cNvPr>
          <p:cNvSpPr txBox="1"/>
          <p:nvPr/>
        </p:nvSpPr>
        <p:spPr>
          <a:xfrm>
            <a:off x="11035553" y="793349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60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2" grpId="0"/>
      <p:bldP spid="23" grpId="0"/>
      <p:bldP spid="24" grpId="0"/>
      <p:bldP spid="27" grpId="0"/>
      <p:bldP spid="30" grpId="0"/>
      <p:bldP spid="33" grpId="0"/>
      <p:bldP spid="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54DBA1D5-B57A-4B8C-ABCE-706FCBCC7508}"/>
              </a:ext>
            </a:extLst>
          </p:cNvPr>
          <p:cNvSpPr txBox="1"/>
          <p:nvPr/>
        </p:nvSpPr>
        <p:spPr>
          <a:xfrm>
            <a:off x="11035553" y="793349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gs25ci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455B3B-4DBB-4AB0-93A7-6935EFED67B0}"/>
              </a:ext>
            </a:extLst>
          </p:cNvPr>
          <p:cNvGrpSpPr/>
          <p:nvPr/>
        </p:nvGrpSpPr>
        <p:grpSpPr>
          <a:xfrm>
            <a:off x="3872750" y="1302489"/>
            <a:ext cx="1559859" cy="3194207"/>
            <a:chOff x="3872750" y="1302489"/>
            <a:chExt cx="1559859" cy="319420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E41945-2160-4C5E-AF1E-8A1AEB152F9D}"/>
                </a:ext>
              </a:extLst>
            </p:cNvPr>
            <p:cNvSpPr/>
            <p:nvPr/>
          </p:nvSpPr>
          <p:spPr>
            <a:xfrm>
              <a:off x="3872750" y="1302489"/>
              <a:ext cx="1559859" cy="319420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BB0BC-1917-4ABA-95B4-4310B3FB5660}"/>
                </a:ext>
              </a:extLst>
            </p:cNvPr>
            <p:cNvSpPr/>
            <p:nvPr/>
          </p:nvSpPr>
          <p:spPr>
            <a:xfrm>
              <a:off x="3872751" y="1302490"/>
              <a:ext cx="1559858" cy="485846"/>
            </a:xfrm>
            <a:prstGeom prst="rect">
              <a:avLst/>
            </a:prstGeom>
            <a:gradFill>
              <a:gsLst>
                <a:gs pos="0">
                  <a:srgbClr val="E1E1E1"/>
                </a:gs>
                <a:gs pos="100000">
                  <a:srgbClr val="CECECE"/>
                </a:gs>
              </a:gsLst>
              <a:lin ang="5400000" scaled="1"/>
            </a:gra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</a:rPr>
                <a:t>Source Code </a:t>
              </a:r>
            </a:p>
            <a:p>
              <a:pPr algn="ctr"/>
              <a:r>
                <a:rPr lang="en-US" sz="1600" b="1" dirty="0">
                  <a:solidFill>
                    <a:srgbClr val="646464"/>
                  </a:solidFill>
                </a:rPr>
                <a:t>Repository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367BF3-4CF2-4729-B96A-2C4F19847B73}"/>
              </a:ext>
            </a:extLst>
          </p:cNvPr>
          <p:cNvGrpSpPr/>
          <p:nvPr/>
        </p:nvGrpSpPr>
        <p:grpSpPr>
          <a:xfrm>
            <a:off x="3675606" y="320977"/>
            <a:ext cx="4087906" cy="4400734"/>
            <a:chOff x="3675606" y="364007"/>
            <a:chExt cx="4087906" cy="44007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78E033F-0F96-43E5-8F0E-A8FCDB40A404}"/>
                </a:ext>
              </a:extLst>
            </p:cNvPr>
            <p:cNvSpPr/>
            <p:nvPr/>
          </p:nvSpPr>
          <p:spPr>
            <a:xfrm>
              <a:off x="3675606" y="676835"/>
              <a:ext cx="4087906" cy="408790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2019C1-5D59-4D86-91BC-2CE170C40A41}"/>
                </a:ext>
              </a:extLst>
            </p:cNvPr>
            <p:cNvSpPr/>
            <p:nvPr/>
          </p:nvSpPr>
          <p:spPr>
            <a:xfrm>
              <a:off x="3675606" y="676835"/>
              <a:ext cx="4087906" cy="485846"/>
            </a:xfrm>
            <a:prstGeom prst="rect">
              <a:avLst/>
            </a:prstGeom>
            <a:solidFill>
              <a:srgbClr val="1A7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Docker</a:t>
              </a:r>
            </a:p>
          </p:txBody>
        </p:sp>
        <p:pic>
          <p:nvPicPr>
            <p:cNvPr id="2056" name="Picture 8" descr="https://www.docker.com/sites/default/files/d8/styles/role_icon/public/2019-07/Moby-logo.png?itok=sYH_JEaJ">
              <a:extLst>
                <a:ext uri="{FF2B5EF4-FFF2-40B4-BE49-F238E27FC236}">
                  <a16:creationId xmlns:a16="http://schemas.microsoft.com/office/drawing/2014/main" id="{21C39E02-B155-40A9-8CAF-4D76E508F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851" y="364007"/>
              <a:ext cx="873007" cy="625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0" name="Picture 12" descr="Press kit | GitLab">
            <a:extLst>
              <a:ext uri="{FF2B5EF4-FFF2-40B4-BE49-F238E27FC236}">
                <a16:creationId xmlns:a16="http://schemas.microsoft.com/office/drawing/2014/main" id="{B7929D07-B416-4A64-9F40-85778CB4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776" y="1988879"/>
            <a:ext cx="999805" cy="91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 Subversion (svn, SVN) Logo in SVG Vector or PNG File Format - Logo .wine">
            <a:extLst>
              <a:ext uri="{FF2B5EF4-FFF2-40B4-BE49-F238E27FC236}">
                <a16:creationId xmlns:a16="http://schemas.microsoft.com/office/drawing/2014/main" id="{7CE94EB7-4979-423D-B89E-C8187AA44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0" t="11139" r="24508" b="13668"/>
          <a:stretch/>
        </p:blipFill>
        <p:spPr bwMode="auto">
          <a:xfrm>
            <a:off x="4098986" y="3286647"/>
            <a:ext cx="1091114" cy="99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0B697-5D94-4FDB-BCCD-ECBFAA36F378}"/>
              </a:ext>
            </a:extLst>
          </p:cNvPr>
          <p:cNvGrpSpPr/>
          <p:nvPr/>
        </p:nvGrpSpPr>
        <p:grpSpPr>
          <a:xfrm>
            <a:off x="5957981" y="1302488"/>
            <a:ext cx="1559859" cy="1494499"/>
            <a:chOff x="5957981" y="1302488"/>
            <a:chExt cx="1559859" cy="14944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9D3A29-0613-4358-A8F0-25B688799F31}"/>
                </a:ext>
              </a:extLst>
            </p:cNvPr>
            <p:cNvSpPr/>
            <p:nvPr/>
          </p:nvSpPr>
          <p:spPr>
            <a:xfrm>
              <a:off x="5957981" y="1302488"/>
              <a:ext cx="1559859" cy="1494499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14A7E2-64E4-47BD-BD9D-DFC8C7D0B132}"/>
                </a:ext>
              </a:extLst>
            </p:cNvPr>
            <p:cNvSpPr/>
            <p:nvPr/>
          </p:nvSpPr>
          <p:spPr>
            <a:xfrm>
              <a:off x="5957982" y="1302489"/>
              <a:ext cx="1559858" cy="322449"/>
            </a:xfrm>
            <a:prstGeom prst="rect">
              <a:avLst/>
            </a:prstGeom>
            <a:gradFill>
              <a:gsLst>
                <a:gs pos="0">
                  <a:srgbClr val="E1E1E1"/>
                </a:gs>
                <a:gs pos="100000">
                  <a:srgbClr val="CECECE"/>
                </a:gs>
              </a:gsLst>
              <a:lin ang="5400000" scaled="1"/>
            </a:gra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</a:rPr>
                <a:t>CI/CD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E45232-A07C-4097-9B4A-35D407333FEE}"/>
              </a:ext>
            </a:extLst>
          </p:cNvPr>
          <p:cNvGrpSpPr/>
          <p:nvPr/>
        </p:nvGrpSpPr>
        <p:grpSpPr>
          <a:xfrm>
            <a:off x="5957980" y="2976941"/>
            <a:ext cx="1559859" cy="1519755"/>
            <a:chOff x="5957980" y="2976941"/>
            <a:chExt cx="1559859" cy="151975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23AE4D-5971-4BCD-BE10-3A6FB6333854}"/>
                </a:ext>
              </a:extLst>
            </p:cNvPr>
            <p:cNvSpPr/>
            <p:nvPr/>
          </p:nvSpPr>
          <p:spPr>
            <a:xfrm>
              <a:off x="5957980" y="2976941"/>
              <a:ext cx="1559859" cy="1519755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5A0B433-4E55-47A7-BF06-6283B595438E}"/>
                </a:ext>
              </a:extLst>
            </p:cNvPr>
            <p:cNvSpPr/>
            <p:nvPr/>
          </p:nvSpPr>
          <p:spPr>
            <a:xfrm>
              <a:off x="5957981" y="2976942"/>
              <a:ext cx="1559858" cy="322449"/>
            </a:xfrm>
            <a:prstGeom prst="rect">
              <a:avLst/>
            </a:prstGeom>
            <a:gradFill>
              <a:gsLst>
                <a:gs pos="0">
                  <a:srgbClr val="E1E1E1"/>
                </a:gs>
                <a:gs pos="100000">
                  <a:srgbClr val="CECECE"/>
                </a:gs>
              </a:gsLst>
              <a:lin ang="5400000" scaled="1"/>
            </a:gra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646464"/>
                  </a:solidFill>
                </a:rPr>
                <a:t>Issue Tracker</a:t>
              </a:r>
            </a:p>
          </p:txBody>
        </p:sp>
      </p:grpSp>
      <p:pic>
        <p:nvPicPr>
          <p:cNvPr id="2064" name="Picture 16" descr="Redmine]레드마인 테마 변경">
            <a:extLst>
              <a:ext uri="{FF2B5EF4-FFF2-40B4-BE49-F238E27FC236}">
                <a16:creationId xmlns:a16="http://schemas.microsoft.com/office/drawing/2014/main" id="{9F76A511-7798-49E2-93B1-08A08766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531" y="3476463"/>
            <a:ext cx="982756" cy="98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Jenkins Logo Vector (SVG, PDF, Ai, EPS, CDR) Free Download - Logowik.com">
            <a:extLst>
              <a:ext uri="{FF2B5EF4-FFF2-40B4-BE49-F238E27FC236}">
                <a16:creationId xmlns:a16="http://schemas.microsoft.com/office/drawing/2014/main" id="{DD8BB3C2-028C-43EB-BA18-BE6AC00E7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r="22078"/>
          <a:stretch/>
        </p:blipFill>
        <p:spPr bwMode="auto">
          <a:xfrm>
            <a:off x="6368669" y="1715315"/>
            <a:ext cx="738479" cy="101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84935CFD-BA23-4D65-B1BF-594EE9B176F7}"/>
              </a:ext>
            </a:extLst>
          </p:cNvPr>
          <p:cNvGrpSpPr/>
          <p:nvPr/>
        </p:nvGrpSpPr>
        <p:grpSpPr>
          <a:xfrm>
            <a:off x="4840354" y="5746002"/>
            <a:ext cx="2935433" cy="489265"/>
            <a:chOff x="4840354" y="5746002"/>
            <a:chExt cx="2935433" cy="489265"/>
          </a:xfrm>
        </p:grpSpPr>
        <p:pic>
          <p:nvPicPr>
            <p:cNvPr id="2072" name="Picture 24" descr="Update on new logo designs | Eclipse Foundation">
              <a:extLst>
                <a:ext uri="{FF2B5EF4-FFF2-40B4-BE49-F238E27FC236}">
                  <a16:creationId xmlns:a16="http://schemas.microsoft.com/office/drawing/2014/main" id="{97362C73-F3F2-4050-BAE6-4D933B3FE3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0" t="24175" r="904" b="24508"/>
            <a:stretch/>
          </p:blipFill>
          <p:spPr bwMode="auto">
            <a:xfrm>
              <a:off x="4840354" y="5746002"/>
              <a:ext cx="1233837" cy="489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8" descr="IntelliJ Idea Reviews: Pricing &amp; Software Features 2022 - Financesonline.com">
              <a:extLst>
                <a:ext uri="{FF2B5EF4-FFF2-40B4-BE49-F238E27FC236}">
                  <a16:creationId xmlns:a16="http://schemas.microsoft.com/office/drawing/2014/main" id="{35A50398-81A8-44CD-8A9D-364D3A5D7F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56" r="895" b="9229"/>
            <a:stretch/>
          </p:blipFill>
          <p:spPr bwMode="auto">
            <a:xfrm>
              <a:off x="6222356" y="5768313"/>
              <a:ext cx="1553431" cy="466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85F685-0C22-49D8-A1AA-5E17D322A2BA}"/>
              </a:ext>
            </a:extLst>
          </p:cNvPr>
          <p:cNvGrpSpPr/>
          <p:nvPr/>
        </p:nvGrpSpPr>
        <p:grpSpPr>
          <a:xfrm>
            <a:off x="8326375" y="3612169"/>
            <a:ext cx="1000403" cy="1298364"/>
            <a:chOff x="9367890" y="3586396"/>
            <a:chExt cx="1000403" cy="1298364"/>
          </a:xfrm>
        </p:grpSpPr>
        <p:pic>
          <p:nvPicPr>
            <p:cNvPr id="2086" name="Picture 38" descr="프로필, 남자, 남성, 사진, 얼굴, 초상화, 삽화, 벡터, 사람들">
              <a:extLst>
                <a:ext uri="{FF2B5EF4-FFF2-40B4-BE49-F238E27FC236}">
                  <a16:creationId xmlns:a16="http://schemas.microsoft.com/office/drawing/2014/main" id="{6BACA2F8-CEDC-4961-AEAF-1395DAC6E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7890" y="3586396"/>
              <a:ext cx="901708" cy="92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0E6BB5-1CF3-4237-83C6-0B7A85C061F0}"/>
                </a:ext>
              </a:extLst>
            </p:cNvPr>
            <p:cNvSpPr txBox="1"/>
            <p:nvPr/>
          </p:nvSpPr>
          <p:spPr>
            <a:xfrm>
              <a:off x="9466585" y="4515428"/>
              <a:ext cx="901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C84654-F4CC-478C-A940-AE110BB485DD}"/>
              </a:ext>
            </a:extLst>
          </p:cNvPr>
          <p:cNvGrpSpPr/>
          <p:nvPr/>
        </p:nvGrpSpPr>
        <p:grpSpPr>
          <a:xfrm>
            <a:off x="8604030" y="1367847"/>
            <a:ext cx="1248105" cy="1699151"/>
            <a:chOff x="8142063" y="1281560"/>
            <a:chExt cx="1248105" cy="1699151"/>
          </a:xfrm>
        </p:grpSpPr>
        <p:pic>
          <p:nvPicPr>
            <p:cNvPr id="29" name="Picture 6" descr="컴퓨터, 데이터, 데이터 베이스, 도표, 예배 규칙서, 문서, 파일, 폴더, 회로망, 인쇄기">
              <a:extLst>
                <a:ext uri="{FF2B5EF4-FFF2-40B4-BE49-F238E27FC236}">
                  <a16:creationId xmlns:a16="http://schemas.microsoft.com/office/drawing/2014/main" id="{90E6DEFF-7497-4EBC-B0E9-569392778C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4" t="70274" r="41198"/>
            <a:stretch/>
          </p:blipFill>
          <p:spPr bwMode="auto">
            <a:xfrm>
              <a:off x="8402040" y="1281560"/>
              <a:ext cx="638650" cy="990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1D6012B-CE13-4039-A7D3-E03478B72767}"/>
                </a:ext>
              </a:extLst>
            </p:cNvPr>
            <p:cNvSpPr txBox="1"/>
            <p:nvPr/>
          </p:nvSpPr>
          <p:spPr>
            <a:xfrm>
              <a:off x="8142063" y="2334380"/>
              <a:ext cx="1248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Application Server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4546AE-AE33-4201-A9A4-156D6F111423}"/>
              </a:ext>
            </a:extLst>
          </p:cNvPr>
          <p:cNvCxnSpPr/>
          <p:nvPr/>
        </p:nvCxnSpPr>
        <p:spPr>
          <a:xfrm flipH="1">
            <a:off x="7517838" y="4044875"/>
            <a:ext cx="67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C9B2CA-5243-4962-9BBF-703FFDEDA508}"/>
              </a:ext>
            </a:extLst>
          </p:cNvPr>
          <p:cNvSpPr txBox="1"/>
          <p:nvPr/>
        </p:nvSpPr>
        <p:spPr>
          <a:xfrm>
            <a:off x="6929408" y="4830166"/>
            <a:ext cx="368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something about application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C8D9C1-8974-4217-BF72-414A97F4767B}"/>
              </a:ext>
            </a:extLst>
          </p:cNvPr>
          <p:cNvCxnSpPr>
            <a:cxnSpLocks/>
          </p:cNvCxnSpPr>
          <p:nvPr/>
        </p:nvCxnSpPr>
        <p:spPr>
          <a:xfrm>
            <a:off x="6678507" y="4615031"/>
            <a:ext cx="0" cy="92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6DF058-F3DB-4407-9E60-3437EBE34E8F}"/>
              </a:ext>
            </a:extLst>
          </p:cNvPr>
          <p:cNvSpPr txBox="1"/>
          <p:nvPr/>
        </p:nvSpPr>
        <p:spPr>
          <a:xfrm>
            <a:off x="4930894" y="6235267"/>
            <a:ext cx="248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source code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E86FF3-5019-43AC-838D-65F1D1F9AA4D}"/>
              </a:ext>
            </a:extLst>
          </p:cNvPr>
          <p:cNvCxnSpPr/>
          <p:nvPr/>
        </p:nvCxnSpPr>
        <p:spPr>
          <a:xfrm flipV="1">
            <a:off x="4840354" y="4541201"/>
            <a:ext cx="0" cy="90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67BCDA-848C-4942-9D52-E69338FBEBB7}"/>
              </a:ext>
            </a:extLst>
          </p:cNvPr>
          <p:cNvSpPr txBox="1"/>
          <p:nvPr/>
        </p:nvSpPr>
        <p:spPr>
          <a:xfrm>
            <a:off x="2766068" y="4908103"/>
            <a:ext cx="20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Source code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BC9B69-0A48-4281-9452-98EE727CE74C}"/>
              </a:ext>
            </a:extLst>
          </p:cNvPr>
          <p:cNvCxnSpPr/>
          <p:nvPr/>
        </p:nvCxnSpPr>
        <p:spPr>
          <a:xfrm>
            <a:off x="5432609" y="2237591"/>
            <a:ext cx="525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>
            <a:extLst>
              <a:ext uri="{FF2B5EF4-FFF2-40B4-BE49-F238E27FC236}">
                <a16:creationId xmlns:a16="http://schemas.microsoft.com/office/drawing/2014/main" id="{A6CF7786-5882-4449-A9EC-E613F1441D2B}"/>
              </a:ext>
            </a:extLst>
          </p:cNvPr>
          <p:cNvSpPr txBox="1"/>
          <p:nvPr/>
        </p:nvSpPr>
        <p:spPr>
          <a:xfrm>
            <a:off x="3880304" y="1793878"/>
            <a:ext cx="215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2700">
                  <a:noFill/>
                </a:ln>
              </a:rPr>
              <a:t>Request Deployment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EB78E68-C4E0-436C-B292-25AC5C70CE94}"/>
              </a:ext>
            </a:extLst>
          </p:cNvPr>
          <p:cNvCxnSpPr>
            <a:cxnSpLocks/>
          </p:cNvCxnSpPr>
          <p:nvPr/>
        </p:nvCxnSpPr>
        <p:spPr>
          <a:xfrm>
            <a:off x="7508636" y="2163210"/>
            <a:ext cx="109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>
            <a:extLst>
              <a:ext uri="{FF2B5EF4-FFF2-40B4-BE49-F238E27FC236}">
                <a16:creationId xmlns:a16="http://schemas.microsoft.com/office/drawing/2014/main" id="{68BC4775-8D94-40C0-AD76-06B996A8127C}"/>
              </a:ext>
            </a:extLst>
          </p:cNvPr>
          <p:cNvSpPr txBox="1"/>
          <p:nvPr/>
        </p:nvSpPr>
        <p:spPr>
          <a:xfrm>
            <a:off x="7552273" y="1792152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849305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7" grpId="0"/>
      <p:bldP spid="55" grpId="0"/>
      <p:bldP spid="60" grpId="0"/>
      <p:bldP spid="2048" grpId="0"/>
      <p:bldP spid="20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8EB18D-8C7F-4D98-A259-D53D7815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20" y="1968668"/>
            <a:ext cx="76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C0D9A9-7348-488F-A298-58EBA46D3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38" y="2053842"/>
            <a:ext cx="591652" cy="591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0A2F77-CDF7-4C45-B5F6-BA8118F6A9A5}"/>
              </a:ext>
            </a:extLst>
          </p:cNvPr>
          <p:cNvSpPr txBox="1"/>
          <p:nvPr/>
        </p:nvSpPr>
        <p:spPr>
          <a:xfrm>
            <a:off x="8031264" y="2700422"/>
            <a:ext cx="766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Database</a:t>
            </a:r>
          </a:p>
        </p:txBody>
      </p:sp>
      <p:pic>
        <p:nvPicPr>
          <p:cNvPr id="12" name="Picture 11" descr="A computer with a switch&#10;&#10;Description automatically generated">
            <a:extLst>
              <a:ext uri="{FF2B5EF4-FFF2-40B4-BE49-F238E27FC236}">
                <a16:creationId xmlns:a16="http://schemas.microsoft.com/office/drawing/2014/main" id="{A4D370F9-CB76-4C1D-B3E5-CDF8D0AD5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66" y="1968668"/>
            <a:ext cx="838095" cy="8380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42AC4D-3D2E-4F60-B06A-79D881A2270F}"/>
              </a:ext>
            </a:extLst>
          </p:cNvPr>
          <p:cNvSpPr txBox="1"/>
          <p:nvPr/>
        </p:nvSpPr>
        <p:spPr>
          <a:xfrm>
            <a:off x="3688959" y="2854597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Load Balancer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F4694C-9B65-434A-98A1-81F71A202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36" y="1968668"/>
            <a:ext cx="762000" cy="762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13C610-F981-452D-9EBA-085AAAE80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41" y="1968668"/>
            <a:ext cx="762000" cy="762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8F3EE97-2104-4B25-8320-F882E570F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15" y="1971880"/>
            <a:ext cx="762000" cy="762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415A464-45B8-4EEE-AD90-DADC19866F0C}"/>
              </a:ext>
            </a:extLst>
          </p:cNvPr>
          <p:cNvSpPr txBox="1"/>
          <p:nvPr/>
        </p:nvSpPr>
        <p:spPr>
          <a:xfrm>
            <a:off x="5678167" y="2782286"/>
            <a:ext cx="1038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Portal Service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573D7CA-0018-4A92-8A9D-52300C2A8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22" y="2053842"/>
            <a:ext cx="591652" cy="5916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2BEEB5C-A9EC-449A-9F89-9B7620A9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20" y="3739909"/>
            <a:ext cx="762000" cy="762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06C6BDE-98BF-4DDF-8715-9158C1B7F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36" y="3739909"/>
            <a:ext cx="762000" cy="762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3E152AD-E6B1-4C44-A1E5-146E5B74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41" y="3739909"/>
            <a:ext cx="762000" cy="762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EC60DD3-2BC8-49D6-BD2D-21A8ABFD0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15" y="3743121"/>
            <a:ext cx="762000" cy="762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7419259-BFC9-46F0-B3E6-65C83484EE9E}"/>
              </a:ext>
            </a:extLst>
          </p:cNvPr>
          <p:cNvSpPr txBox="1"/>
          <p:nvPr/>
        </p:nvSpPr>
        <p:spPr>
          <a:xfrm>
            <a:off x="5558266" y="4553527"/>
            <a:ext cx="1278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Fair Trade Service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65733D0-760A-4484-A0A5-D4FF59F72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75" y="3739909"/>
            <a:ext cx="731754" cy="73175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683ED28-F808-475B-AD77-87930606B3B3}"/>
              </a:ext>
            </a:extLst>
          </p:cNvPr>
          <p:cNvSpPr txBox="1"/>
          <p:nvPr/>
        </p:nvSpPr>
        <p:spPr>
          <a:xfrm>
            <a:off x="8584770" y="4471663"/>
            <a:ext cx="79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Metadata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AA0941C-67FB-4D47-86C6-31DA4C7A4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31" y="3739909"/>
            <a:ext cx="623982" cy="6239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DA6F763-9B06-4AE2-A82F-19D2D1054B0F}"/>
              </a:ext>
            </a:extLst>
          </p:cNvPr>
          <p:cNvSpPr txBox="1"/>
          <p:nvPr/>
        </p:nvSpPr>
        <p:spPr>
          <a:xfrm>
            <a:off x="7821090" y="4369040"/>
            <a:ext cx="6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Storage</a:t>
            </a:r>
          </a:p>
        </p:txBody>
      </p:sp>
      <p:pic>
        <p:nvPicPr>
          <p:cNvPr id="67" name="Picture 66" descr="A computer with a switch&#10;&#10;Description automatically generated">
            <a:extLst>
              <a:ext uri="{FF2B5EF4-FFF2-40B4-BE49-F238E27FC236}">
                <a16:creationId xmlns:a16="http://schemas.microsoft.com/office/drawing/2014/main" id="{9D368DCD-421A-4A4B-9997-5CB065D428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71" y="3585734"/>
            <a:ext cx="838095" cy="83809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9DF58ED-8A27-4AD3-9165-DEF1D8EC0E5B}"/>
              </a:ext>
            </a:extLst>
          </p:cNvPr>
          <p:cNvSpPr txBox="1"/>
          <p:nvPr/>
        </p:nvSpPr>
        <p:spPr>
          <a:xfrm>
            <a:off x="3652264" y="4471663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Load Balancer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28CEA54-E16C-4A48-8C14-09E4B0C9B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91" y="2149163"/>
            <a:ext cx="609600" cy="6096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16DA31D-5004-4642-B3B2-1541BF9EA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20" y="3800986"/>
            <a:ext cx="609600" cy="6096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829C61-538F-439B-92C2-4BC36036C4B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039291" y="2387716"/>
            <a:ext cx="761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F6A1F39-19B5-4E39-B5D6-9073AF848B2C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039291" y="4004782"/>
            <a:ext cx="724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F82859E-70DF-44CD-B534-F819AC61D12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4750468" y="2993097"/>
            <a:ext cx="1152873" cy="59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4C263B8-496F-4796-A6CF-37752DD9F080}"/>
              </a:ext>
            </a:extLst>
          </p:cNvPr>
          <p:cNvCxnSpPr>
            <a:cxnSpLocks/>
            <a:stCxn id="29" idx="3"/>
            <a:endCxn id="9" idx="1"/>
          </p:cNvCxnSpPr>
          <p:nvPr/>
        </p:nvCxnSpPr>
        <p:spPr>
          <a:xfrm flipV="1">
            <a:off x="7357115" y="2349668"/>
            <a:ext cx="378323" cy="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6EED86D-A2F2-4F35-BFCA-E6AF6F640918}"/>
              </a:ext>
            </a:extLst>
          </p:cNvPr>
          <p:cNvCxnSpPr>
            <a:cxnSpLocks/>
          </p:cNvCxnSpPr>
          <p:nvPr/>
        </p:nvCxnSpPr>
        <p:spPr>
          <a:xfrm flipV="1">
            <a:off x="7320515" y="4104180"/>
            <a:ext cx="378323" cy="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CA3DC5B-F76B-4CDA-9DE8-CFAF9A4F26DD}"/>
              </a:ext>
            </a:extLst>
          </p:cNvPr>
          <p:cNvCxnSpPr>
            <a:cxnSpLocks/>
          </p:cNvCxnSpPr>
          <p:nvPr/>
        </p:nvCxnSpPr>
        <p:spPr>
          <a:xfrm flipV="1">
            <a:off x="4805706" y="2349668"/>
            <a:ext cx="378323" cy="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22BBBD3-E4D3-4BE4-814F-B688D24EEDC4}"/>
              </a:ext>
            </a:extLst>
          </p:cNvPr>
          <p:cNvCxnSpPr>
            <a:cxnSpLocks/>
          </p:cNvCxnSpPr>
          <p:nvPr/>
        </p:nvCxnSpPr>
        <p:spPr>
          <a:xfrm flipV="1">
            <a:off x="4797786" y="4093826"/>
            <a:ext cx="378323" cy="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/>
      <p:bldP spid="4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itHub - hyperledger/fabric: Hyperledger Fabric is an enterprise-grade  permissioned distributed ledger framework for developing solutions and  applications. Its modular and versatile design satisfies a broad range of  industry use cases. It offers">
            <a:extLst>
              <a:ext uri="{FF2B5EF4-FFF2-40B4-BE49-F238E27FC236}">
                <a16:creationId xmlns:a16="http://schemas.microsoft.com/office/drawing/2014/main" id="{130754FF-9307-4B8F-8FB5-5F4C45A50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03" y="1497249"/>
            <a:ext cx="809331" cy="40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076A4A9C-CDA2-4100-8E2E-AE8CE08E7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8914828" y="204658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F3F8329E-AE97-4188-B845-552A9A2DD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9290589" y="204658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F199AEB8-8470-43A3-AB5F-DD7AF4068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8536018" y="204658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73D6F2-8445-46F4-B588-2F7A226D50D8}"/>
              </a:ext>
            </a:extLst>
          </p:cNvPr>
          <p:cNvSpPr/>
          <p:nvPr/>
        </p:nvSpPr>
        <p:spPr>
          <a:xfrm>
            <a:off x="4876800" y="1904036"/>
            <a:ext cx="6526823" cy="1700809"/>
          </a:xfrm>
          <a:prstGeom prst="roundRect">
            <a:avLst>
              <a:gd name="adj" fmla="val 61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4F79B-8E5D-4F11-8A68-EE80DA7B2DA6}"/>
              </a:ext>
            </a:extLst>
          </p:cNvPr>
          <p:cNvSpPr txBox="1"/>
          <p:nvPr/>
        </p:nvSpPr>
        <p:spPr>
          <a:xfrm>
            <a:off x="7575609" y="1565772"/>
            <a:ext cx="152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Blockchain Service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5DFC19-0349-46DC-A116-E9AB22A52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18" y="1833356"/>
            <a:ext cx="609524" cy="609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4C57E3-700B-4A87-A436-693B051F5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380" y="2309783"/>
            <a:ext cx="762000" cy="762000"/>
          </a:xfrm>
          <a:prstGeom prst="rect">
            <a:avLst/>
          </a:prstGeom>
        </p:spPr>
      </p:pic>
      <p:pic>
        <p:nvPicPr>
          <p:cNvPr id="20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56407BAF-79EE-453C-9B45-AAFE8717B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8923620" y="267264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1EA2C78C-EB7E-4A25-8285-83433E345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9299380" y="267264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53592FFD-EC68-4FEB-9095-29DA51602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8544809" y="267264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85DBE7-EE80-44E7-8549-8D2962956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25" y="2295227"/>
            <a:ext cx="609600" cy="609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C31982-E2D5-4AA4-A2A9-49DABBD51F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864" y="2284399"/>
            <a:ext cx="378811" cy="3922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FD8A406-C4E6-44C5-AF83-78C55FA17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75" y="2284399"/>
            <a:ext cx="378811" cy="3922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A9528A-A623-4FF3-A86B-E324A40CA6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11" y="2284399"/>
            <a:ext cx="378811" cy="3922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5DBAEB-0531-4886-9F18-B2D6D2CD8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6" y="2708704"/>
            <a:ext cx="378811" cy="3922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A2FF9B-BC20-4D72-B4A9-3B3CB50C2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977" y="2708704"/>
            <a:ext cx="378811" cy="3922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2F4CB13-4D69-4E37-A5D6-5FD68E2D8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3" y="2708704"/>
            <a:ext cx="378811" cy="392260"/>
          </a:xfrm>
          <a:prstGeom prst="rect">
            <a:avLst/>
          </a:prstGeom>
        </p:spPr>
      </p:pic>
      <p:pic>
        <p:nvPicPr>
          <p:cNvPr id="30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1E2C81B5-2FCE-4F7F-9EC2-E808BFA27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7961234" y="234055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39CE0168-6034-4234-80AF-F5AA6C8AE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6840451" y="2340467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컴퓨터, 데이터, 데이터 베이스, 도표, 예배 규칙서, 문서, 파일, 폴더, 회로망, 인쇄기">
            <a:extLst>
              <a:ext uri="{FF2B5EF4-FFF2-40B4-BE49-F238E27FC236}">
                <a16:creationId xmlns:a16="http://schemas.microsoft.com/office/drawing/2014/main" id="{32245D71-54B5-4A30-91E7-661517DA0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70274" r="41198"/>
          <a:stretch/>
        </p:blipFill>
        <p:spPr bwMode="auto">
          <a:xfrm>
            <a:off x="7596339" y="2340552"/>
            <a:ext cx="378811" cy="5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F2B586E-D01B-49BF-BC34-81AFE6E648AF}"/>
              </a:ext>
            </a:extLst>
          </p:cNvPr>
          <p:cNvSpPr txBox="1"/>
          <p:nvPr/>
        </p:nvSpPr>
        <p:spPr>
          <a:xfrm>
            <a:off x="8848570" y="3214507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9E0E9A-5923-4332-8441-CA612F1F2D2B}"/>
              </a:ext>
            </a:extLst>
          </p:cNvPr>
          <p:cNvSpPr txBox="1"/>
          <p:nvPr/>
        </p:nvSpPr>
        <p:spPr>
          <a:xfrm>
            <a:off x="10287040" y="3069006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CouchDB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2F4C8-2475-4F71-B155-95E355E7C845}"/>
              </a:ext>
            </a:extLst>
          </p:cNvPr>
          <p:cNvSpPr txBox="1"/>
          <p:nvPr/>
        </p:nvSpPr>
        <p:spPr>
          <a:xfrm>
            <a:off x="7613432" y="2876895"/>
            <a:ext cx="675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Orderer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9782FF-5A20-4187-9A18-D4037D14882C}"/>
              </a:ext>
            </a:extLst>
          </p:cNvPr>
          <p:cNvSpPr txBox="1"/>
          <p:nvPr/>
        </p:nvSpPr>
        <p:spPr>
          <a:xfrm>
            <a:off x="6805885" y="287039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48C2B3-C91F-470C-A81D-98E2D1B02777}"/>
              </a:ext>
            </a:extLst>
          </p:cNvPr>
          <p:cNvSpPr txBox="1"/>
          <p:nvPr/>
        </p:nvSpPr>
        <p:spPr>
          <a:xfrm>
            <a:off x="5041125" y="3052767"/>
            <a:ext cx="119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Web application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BAD15A-FEAE-4EF6-B026-853F9B314DDE}"/>
              </a:ext>
            </a:extLst>
          </p:cNvPr>
          <p:cNvCxnSpPr>
            <a:cxnSpLocks/>
          </p:cNvCxnSpPr>
          <p:nvPr/>
        </p:nvCxnSpPr>
        <p:spPr>
          <a:xfrm>
            <a:off x="1444239" y="2543681"/>
            <a:ext cx="953155" cy="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ADA389-4C06-4610-99F4-B8537B39807C}"/>
              </a:ext>
            </a:extLst>
          </p:cNvPr>
          <p:cNvCxnSpPr>
            <a:cxnSpLocks/>
          </p:cNvCxnSpPr>
          <p:nvPr/>
        </p:nvCxnSpPr>
        <p:spPr>
          <a:xfrm>
            <a:off x="5977904" y="2683426"/>
            <a:ext cx="548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279341-EE0F-4322-8CDE-4B3EDDA84E7F}"/>
              </a:ext>
            </a:extLst>
          </p:cNvPr>
          <p:cNvSpPr txBox="1"/>
          <p:nvPr/>
        </p:nvSpPr>
        <p:spPr>
          <a:xfrm>
            <a:off x="2469485" y="1612903"/>
            <a:ext cx="1782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Shopping mall Service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E8EBADC-DF35-49A4-8C4D-DC1B8AF29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21" y="2146039"/>
            <a:ext cx="762000" cy="762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0D71F8E-1ED4-4F5A-8BDC-037436E35E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78" y="2280845"/>
            <a:ext cx="623982" cy="623982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EB7D24F-5A6E-466B-96D7-E893F59B34E4}"/>
              </a:ext>
            </a:extLst>
          </p:cNvPr>
          <p:cNvSpPr/>
          <p:nvPr/>
        </p:nvSpPr>
        <p:spPr>
          <a:xfrm>
            <a:off x="2412364" y="1945079"/>
            <a:ext cx="1897167" cy="1287119"/>
          </a:xfrm>
          <a:prstGeom prst="roundRect">
            <a:avLst>
              <a:gd name="adj" fmla="val 61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and yellow brain with a square in the middle&#10;&#10;Description automatically generated">
            <a:extLst>
              <a:ext uri="{FF2B5EF4-FFF2-40B4-BE49-F238E27FC236}">
                <a16:creationId xmlns:a16="http://schemas.microsoft.com/office/drawing/2014/main" id="{6B6A689E-018A-443B-ABBE-5618EF37E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15" y="3598981"/>
            <a:ext cx="812698" cy="8126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CD8E9F1-DEEB-4DC0-B6A9-BE11F7F56CF9}"/>
              </a:ext>
            </a:extLst>
          </p:cNvPr>
          <p:cNvSpPr txBox="1"/>
          <p:nvPr/>
        </p:nvSpPr>
        <p:spPr>
          <a:xfrm>
            <a:off x="2289494" y="4605487"/>
            <a:ext cx="1666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Recommend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1EE50E6-92F8-4C60-B546-BD0615AEFD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96" y="3093015"/>
            <a:ext cx="876832" cy="486482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F20663-326E-45F1-8CCC-400543FC35B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53812" y="2754441"/>
            <a:ext cx="522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B51679-E44C-48C9-855A-1949EF5D23AE}"/>
              </a:ext>
            </a:extLst>
          </p:cNvPr>
          <p:cNvCxnSpPr>
            <a:cxnSpLocks/>
          </p:cNvCxnSpPr>
          <p:nvPr/>
        </p:nvCxnSpPr>
        <p:spPr>
          <a:xfrm>
            <a:off x="3060056" y="3232198"/>
            <a:ext cx="0" cy="25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C021BCC-A267-4CAF-A6DA-7BCBC2224994}"/>
              </a:ext>
            </a:extLst>
          </p:cNvPr>
          <p:cNvSpPr/>
          <p:nvPr/>
        </p:nvSpPr>
        <p:spPr>
          <a:xfrm>
            <a:off x="2469485" y="3491506"/>
            <a:ext cx="1048778" cy="1036951"/>
          </a:xfrm>
          <a:prstGeom prst="roundRect">
            <a:avLst>
              <a:gd name="adj" fmla="val 61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/>
      <p:bldP spid="34" grpId="0"/>
      <p:bldP spid="35" grpId="0"/>
      <p:bldP spid="36" grpId="0"/>
      <p:bldP spid="37" grpId="0"/>
      <p:bldP spid="42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145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Hwang</dc:creator>
  <cp:lastModifiedBy>Siobhan Hwang</cp:lastModifiedBy>
  <cp:revision>52</cp:revision>
  <dcterms:created xsi:type="dcterms:W3CDTF">2022-02-02T03:48:48Z</dcterms:created>
  <dcterms:modified xsi:type="dcterms:W3CDTF">2023-07-22T21:28:55Z</dcterms:modified>
</cp:coreProperties>
</file>