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464"/>
    <a:srgbClr val="E1E1E1"/>
    <a:srgbClr val="CECECE"/>
    <a:srgbClr val="1A7D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DD2B2-01B5-4599-8BF1-0D4C541EA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1DB9E-91EB-4428-8689-6386B0022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B9A3D-7A60-49B1-8C30-441683FE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C264-877E-48AA-A18E-F35EA6439AE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ACF68-A945-493E-AFD0-E4856D2C1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3AF2F-EAB5-4D81-9E1F-5B8D851B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A260-8147-443F-92C5-C094F2A6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4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CA371-DE00-4CE7-AC6C-CA4F74B9B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BC97E-E59B-42D2-A23D-A9BCCCDAD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1B54A-7606-46C3-9610-7B9BDB2E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C264-877E-48AA-A18E-F35EA6439AE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822EA-C3FF-4E9B-B78E-717EF90B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B4BC3-4144-4BCA-9610-3C5856AB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A260-8147-443F-92C5-C094F2A6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9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EA2BA0-1EDD-4F1D-A586-27139D1E1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E7C14-CF58-4C91-A303-77C908FD1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73B41-4168-4CC2-8922-8C98D003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C264-877E-48AA-A18E-F35EA6439AE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D85B0-6405-49DB-AF6C-B228DD4F0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6A123-0CA0-43D8-B2B8-01BAD1C4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A260-8147-443F-92C5-C094F2A6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8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891B-030A-482B-97D2-0050279DB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FB433-F440-496C-90F0-D1A69DFF9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66E0C-2DDA-4FA2-B453-AD3FEA2E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C264-877E-48AA-A18E-F35EA6439AE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5C74A-25AC-4A18-A28E-240131B3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422CD-1AA4-4C88-ABC5-B52AC107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A260-8147-443F-92C5-C094F2A6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0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807C-CA61-4E73-8688-FBB248DA3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11ACD-C732-4D08-842D-554942F0A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74400-0504-4187-B8A0-5FE44CF8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C264-877E-48AA-A18E-F35EA6439AE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EA290-AD0D-4B09-941E-34A9692B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723BE-D809-4510-B8AA-7DFCCD39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A260-8147-443F-92C5-C094F2A6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7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43745-A25C-4F69-9AF2-1BAF93D0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E6BD7-C50A-45CB-8FDF-F3EDC1C5D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54432-582E-4FF5-9AB4-FEF07C66E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D08D2-3C3D-4208-A4C8-D8F30592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C264-877E-48AA-A18E-F35EA6439AE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7CA06-E83D-447E-90E5-25C17A98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E4BD8-7661-464B-9D0A-063BD147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A260-8147-443F-92C5-C094F2A6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6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0C68-74F9-4141-9794-19D1683C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AE202-BCCA-411D-84F1-44395B5FD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A26BE-96FC-4743-9EA4-FB84E7594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0A6C0-331C-4EB7-84C6-EF2D07288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F8A0C-8387-4841-AA69-806E2B23D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49DE7-EF4E-4C6F-903C-97A030F4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C264-877E-48AA-A18E-F35EA6439AE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E836B-87ED-4B3C-8320-22C22649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B6B5C1-B233-40B9-9FB5-E7795810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A260-8147-443F-92C5-C094F2A6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52BC9-396E-4540-99D8-1827C063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C447E-E9DC-4E99-B531-58140B54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C264-877E-48AA-A18E-F35EA6439AE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94FB2-535B-439B-B70D-024894D3D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F09E5-D3CE-4872-9DB3-1D68D4F9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A260-8147-443F-92C5-C094F2A6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FF609-82B6-4080-BD58-94969EFF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C264-877E-48AA-A18E-F35EA6439AE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966D15-3344-4F58-BCD5-96111620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CFAE2-064D-4721-9C5B-384D21A5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A260-8147-443F-92C5-C094F2A6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2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EB95-11CA-4E37-AA57-01BDD9B2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4F0D5-AC3D-47AD-8766-AFBAB949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3F6B7-3B8B-42C0-A711-103A829C4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74867-7910-4539-B7CE-DD9EC04F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C264-877E-48AA-A18E-F35EA6439AE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E65A2-B827-4654-9B4F-5C2DA119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35F2D-5856-487C-9A24-733EF98B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A260-8147-443F-92C5-C094F2A6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1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26E7-64D6-46D3-AB86-958B69134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64DA22-CEA7-4E8E-9C69-12ED1074F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CC229-1CA7-4345-BF1C-0A9ACF875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B6102-8257-46D5-A940-EE38BF04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C264-877E-48AA-A18E-F35EA6439AE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62D4F-BFCA-4B1B-8557-CE16051A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1F12C-1E15-4EB1-B553-3E329E3C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A260-8147-443F-92C5-C094F2A6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42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2EC136-7E62-4003-847F-9816C335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4FFB1-2D0A-4E5B-B9E0-77B5DACD3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92828-4343-43F6-8975-F42D0A842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EC264-877E-48AA-A18E-F35EA6439AE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1BAC6-8059-44DB-BA12-79F5E0A28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C26BB-3D0E-4D43-95D7-CDABA84BB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9A260-8147-443F-92C5-C094F2A6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0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컴퓨터, 데이터, 데이터 베이스, 도표, 예배 규칙서, 문서, 파일, 폴더, 회로망, 인쇄기">
            <a:extLst>
              <a:ext uri="{FF2B5EF4-FFF2-40B4-BE49-F238E27FC236}">
                <a16:creationId xmlns:a16="http://schemas.microsoft.com/office/drawing/2014/main" id="{0CC96AF0-0656-4DE3-BF35-6440FF6415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687" b="69878"/>
          <a:stretch/>
        </p:blipFill>
        <p:spPr bwMode="auto">
          <a:xfrm>
            <a:off x="1336885" y="1732725"/>
            <a:ext cx="647124" cy="68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9D1BEB-FD6D-41EB-8415-65B94AB23E95}"/>
              </a:ext>
            </a:extLst>
          </p:cNvPr>
          <p:cNvSpPr txBox="1"/>
          <p:nvPr/>
        </p:nvSpPr>
        <p:spPr>
          <a:xfrm>
            <a:off x="1096670" y="2421183"/>
            <a:ext cx="1127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User(Manager)</a:t>
            </a:r>
          </a:p>
        </p:txBody>
      </p:sp>
      <p:pic>
        <p:nvPicPr>
          <p:cNvPr id="6" name="Picture 6" descr="컴퓨터, 데이터, 데이터 베이스, 도표, 예배 규칙서, 문서, 파일, 폴더, 회로망, 인쇄기">
            <a:extLst>
              <a:ext uri="{FF2B5EF4-FFF2-40B4-BE49-F238E27FC236}">
                <a16:creationId xmlns:a16="http://schemas.microsoft.com/office/drawing/2014/main" id="{8AAA847C-D3C0-4ED7-8A5D-C31D3BE2BC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687" b="69878"/>
          <a:stretch/>
        </p:blipFill>
        <p:spPr bwMode="auto">
          <a:xfrm>
            <a:off x="1251427" y="3385697"/>
            <a:ext cx="647124" cy="68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105A2F-CE68-438E-99B4-7ACC96CAE0E9}"/>
              </a:ext>
            </a:extLst>
          </p:cNvPr>
          <p:cNvSpPr txBox="1"/>
          <p:nvPr/>
        </p:nvSpPr>
        <p:spPr>
          <a:xfrm>
            <a:off x="1011212" y="4074155"/>
            <a:ext cx="1159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User(Employer)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512897-7ABF-4DBC-8A74-E19032FAA534}"/>
              </a:ext>
            </a:extLst>
          </p:cNvPr>
          <p:cNvGrpSpPr/>
          <p:nvPr/>
        </p:nvGrpSpPr>
        <p:grpSpPr>
          <a:xfrm>
            <a:off x="4016789" y="1044018"/>
            <a:ext cx="2592322" cy="3683767"/>
            <a:chOff x="3956440" y="476420"/>
            <a:chExt cx="2965835" cy="4214540"/>
          </a:xfrm>
        </p:grpSpPr>
        <p:pic>
          <p:nvPicPr>
            <p:cNvPr id="8" name="Picture 2" descr="GitHub - hyperledger/fabric: Hyperledger Fabric is an enterprise-grade  permissioned distributed ledger framework for developing solutions and  applications. Its modular and versatile design satisfies a broad range of  industry use cases. It offers">
              <a:extLst>
                <a:ext uri="{FF2B5EF4-FFF2-40B4-BE49-F238E27FC236}">
                  <a16:creationId xmlns:a16="http://schemas.microsoft.com/office/drawing/2014/main" id="{F2580924-A34D-4BE6-9275-DA0C660641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1124" y="476420"/>
              <a:ext cx="2006379" cy="1003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컴퓨터, 데이터, 데이터 베이스, 도표, 예배 규칙서, 문서, 파일, 폴더, 회로망, 인쇄기">
              <a:extLst>
                <a:ext uri="{FF2B5EF4-FFF2-40B4-BE49-F238E27FC236}">
                  <a16:creationId xmlns:a16="http://schemas.microsoft.com/office/drawing/2014/main" id="{9AABBE60-6B6F-415E-80E1-E6D258D988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644" t="70274" r="41198"/>
            <a:stretch/>
          </p:blipFill>
          <p:spPr bwMode="auto">
            <a:xfrm>
              <a:off x="5053716" y="1732725"/>
              <a:ext cx="730669" cy="1133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컴퓨터, 데이터, 데이터 베이스, 도표, 예배 규칙서, 문서, 파일, 폴더, 회로망, 인쇄기">
              <a:extLst>
                <a:ext uri="{FF2B5EF4-FFF2-40B4-BE49-F238E27FC236}">
                  <a16:creationId xmlns:a16="http://schemas.microsoft.com/office/drawing/2014/main" id="{964A3867-EC2D-4D19-879E-B472A7FA19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644" t="70274" r="41198"/>
            <a:stretch/>
          </p:blipFill>
          <p:spPr bwMode="auto">
            <a:xfrm>
              <a:off x="6009197" y="3136130"/>
              <a:ext cx="730669" cy="1133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컴퓨터, 데이터, 데이터 베이스, 도표, 예배 규칙서, 문서, 파일, 폴더, 회로망, 인쇄기">
              <a:extLst>
                <a:ext uri="{FF2B5EF4-FFF2-40B4-BE49-F238E27FC236}">
                  <a16:creationId xmlns:a16="http://schemas.microsoft.com/office/drawing/2014/main" id="{D392E384-ADA3-4E62-9CE1-BB8519D3AB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644" t="70274" r="41198"/>
            <a:stretch/>
          </p:blipFill>
          <p:spPr bwMode="auto">
            <a:xfrm>
              <a:off x="4098237" y="3126851"/>
              <a:ext cx="730669" cy="1133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0C80ABA4-1696-486E-A997-42F036B0E185}"/>
                </a:ext>
              </a:extLst>
            </p:cNvPr>
            <p:cNvCxnSpPr>
              <a:cxnSpLocks/>
              <a:stCxn id="9" idx="1"/>
              <a:endCxn id="11" idx="0"/>
            </p:cNvCxnSpPr>
            <p:nvPr/>
          </p:nvCxnSpPr>
          <p:spPr>
            <a:xfrm rot="10800000" flipV="1">
              <a:off x="4463572" y="2299585"/>
              <a:ext cx="590144" cy="827265"/>
            </a:xfrm>
            <a:prstGeom prst="curved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35654619-ACBD-4964-9DA9-6E227E54C59B}"/>
                </a:ext>
              </a:extLst>
            </p:cNvPr>
            <p:cNvCxnSpPr>
              <a:cxnSpLocks/>
              <a:stCxn id="9" idx="3"/>
              <a:endCxn id="10" idx="0"/>
            </p:cNvCxnSpPr>
            <p:nvPr/>
          </p:nvCxnSpPr>
          <p:spPr>
            <a:xfrm>
              <a:off x="5784385" y="2299586"/>
              <a:ext cx="590147" cy="836544"/>
            </a:xfrm>
            <a:prstGeom prst="curved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6D8FD3CD-A207-4729-9CD9-31ACDEA9D392}"/>
                </a:ext>
              </a:extLst>
            </p:cNvPr>
            <p:cNvCxnSpPr>
              <a:cxnSpLocks/>
              <a:stCxn id="11" idx="3"/>
              <a:endCxn id="10" idx="1"/>
            </p:cNvCxnSpPr>
            <p:nvPr/>
          </p:nvCxnSpPr>
          <p:spPr>
            <a:xfrm>
              <a:off x="4828906" y="3693712"/>
              <a:ext cx="1180291" cy="9279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68183E7-72B9-4B97-A142-9152A6A339E4}"/>
                </a:ext>
              </a:extLst>
            </p:cNvPr>
            <p:cNvSpPr/>
            <p:nvPr/>
          </p:nvSpPr>
          <p:spPr>
            <a:xfrm>
              <a:off x="3956440" y="1571061"/>
              <a:ext cx="2965835" cy="3119899"/>
            </a:xfrm>
            <a:prstGeom prst="roundRect">
              <a:avLst>
                <a:gd name="adj" fmla="val 1041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87BBAD-D88D-4CED-8384-88EDCBE1B4C4}"/>
              </a:ext>
            </a:extLst>
          </p:cNvPr>
          <p:cNvCxnSpPr>
            <a:cxnSpLocks/>
          </p:cNvCxnSpPr>
          <p:nvPr/>
        </p:nvCxnSpPr>
        <p:spPr>
          <a:xfrm>
            <a:off x="2171017" y="2198067"/>
            <a:ext cx="1469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2F0856-978A-461B-8580-036A166F39B8}"/>
              </a:ext>
            </a:extLst>
          </p:cNvPr>
          <p:cNvCxnSpPr>
            <a:cxnSpLocks/>
          </p:cNvCxnSpPr>
          <p:nvPr/>
        </p:nvCxnSpPr>
        <p:spPr>
          <a:xfrm>
            <a:off x="2096163" y="3944039"/>
            <a:ext cx="1543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DA5B96-4051-49CD-9874-601597E012EB}"/>
              </a:ext>
            </a:extLst>
          </p:cNvPr>
          <p:cNvSpPr txBox="1"/>
          <p:nvPr/>
        </p:nvSpPr>
        <p:spPr>
          <a:xfrm>
            <a:off x="2057261" y="1732725"/>
            <a:ext cx="17776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 Public Key</a:t>
            </a:r>
          </a:p>
          <a:p>
            <a:r>
              <a:rPr lang="en-US" sz="1100" dirty="0"/>
              <a:t>- Encrypted Private key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A6BF8F-612C-4A45-B321-F29689834118}"/>
              </a:ext>
            </a:extLst>
          </p:cNvPr>
          <p:cNvSpPr txBox="1"/>
          <p:nvPr/>
        </p:nvSpPr>
        <p:spPr>
          <a:xfrm>
            <a:off x="2002552" y="3487546"/>
            <a:ext cx="15055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 Public Key</a:t>
            </a:r>
          </a:p>
          <a:p>
            <a:r>
              <a:rPr lang="en-US" sz="1100" dirty="0"/>
              <a:t>- Encrypted Private key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459BC6-CD1A-4F52-AE11-B374EC3E7DB0}"/>
              </a:ext>
            </a:extLst>
          </p:cNvPr>
          <p:cNvSpPr txBox="1"/>
          <p:nvPr/>
        </p:nvSpPr>
        <p:spPr>
          <a:xfrm>
            <a:off x="4719967" y="4782411"/>
            <a:ext cx="1185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Blockchain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E1BD2E-504D-421C-AFDD-2C2A26514848}"/>
              </a:ext>
            </a:extLst>
          </p:cNvPr>
          <p:cNvSpPr txBox="1"/>
          <p:nvPr/>
        </p:nvSpPr>
        <p:spPr>
          <a:xfrm>
            <a:off x="2188140" y="2231006"/>
            <a:ext cx="15516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Save KPI Data that is Encrypted with the Employer’s public key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0143AEA-8D5D-441C-A230-9ECD9F4DA5F2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2171017" y="4212654"/>
            <a:ext cx="14691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6E8D4D7-9ECD-4755-A6D7-F25954218EBB}"/>
              </a:ext>
            </a:extLst>
          </p:cNvPr>
          <p:cNvSpPr txBox="1"/>
          <p:nvPr/>
        </p:nvSpPr>
        <p:spPr>
          <a:xfrm>
            <a:off x="2184344" y="4366913"/>
            <a:ext cx="14863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Retrive</a:t>
            </a:r>
            <a:r>
              <a:rPr lang="en-US" sz="1100" dirty="0"/>
              <a:t> KPI Data and </a:t>
            </a:r>
          </a:p>
          <a:p>
            <a:r>
              <a:rPr lang="en-US" sz="1100" dirty="0"/>
              <a:t>decrypt with the </a:t>
            </a:r>
          </a:p>
          <a:p>
            <a:r>
              <a:rPr lang="en-US" sz="1100" dirty="0"/>
              <a:t>Employer’s private key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DBA1D5-B57A-4B8C-ABCE-706FCBCC7508}"/>
              </a:ext>
            </a:extLst>
          </p:cNvPr>
          <p:cNvSpPr txBox="1"/>
          <p:nvPr/>
        </p:nvSpPr>
        <p:spPr>
          <a:xfrm>
            <a:off x="11035553" y="793349"/>
            <a:ext cx="115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607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2" grpId="0"/>
      <p:bldP spid="23" grpId="0"/>
      <p:bldP spid="24" grpId="0"/>
      <p:bldP spid="27" grpId="0"/>
      <p:bldP spid="30" grpId="0"/>
      <p:bldP spid="33" grpId="0"/>
      <p:bldP spid="3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54DBA1D5-B57A-4B8C-ABCE-706FCBCC7508}"/>
              </a:ext>
            </a:extLst>
          </p:cNvPr>
          <p:cNvSpPr txBox="1"/>
          <p:nvPr/>
        </p:nvSpPr>
        <p:spPr>
          <a:xfrm>
            <a:off x="11035553" y="793349"/>
            <a:ext cx="115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gs25ci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6455B3B-4DBB-4AB0-93A7-6935EFED67B0}"/>
              </a:ext>
            </a:extLst>
          </p:cNvPr>
          <p:cNvGrpSpPr/>
          <p:nvPr/>
        </p:nvGrpSpPr>
        <p:grpSpPr>
          <a:xfrm>
            <a:off x="3872750" y="1302489"/>
            <a:ext cx="1559859" cy="3194207"/>
            <a:chOff x="3872750" y="1302489"/>
            <a:chExt cx="1559859" cy="319420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AE41945-2160-4C5E-AF1E-8A1AEB152F9D}"/>
                </a:ext>
              </a:extLst>
            </p:cNvPr>
            <p:cNvSpPr/>
            <p:nvPr/>
          </p:nvSpPr>
          <p:spPr>
            <a:xfrm>
              <a:off x="3872750" y="1302489"/>
              <a:ext cx="1559859" cy="319420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B5BB0BC-1917-4ABA-95B4-4310B3FB5660}"/>
                </a:ext>
              </a:extLst>
            </p:cNvPr>
            <p:cNvSpPr/>
            <p:nvPr/>
          </p:nvSpPr>
          <p:spPr>
            <a:xfrm>
              <a:off x="3872751" y="1302490"/>
              <a:ext cx="1559858" cy="485846"/>
            </a:xfrm>
            <a:prstGeom prst="rect">
              <a:avLst/>
            </a:prstGeom>
            <a:gradFill>
              <a:gsLst>
                <a:gs pos="0">
                  <a:srgbClr val="E1E1E1"/>
                </a:gs>
                <a:gs pos="100000">
                  <a:srgbClr val="CECECE"/>
                </a:gs>
              </a:gsLst>
              <a:lin ang="5400000" scaled="1"/>
            </a:gra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646464"/>
                  </a:solidFill>
                </a:rPr>
                <a:t>Source Code </a:t>
              </a:r>
            </a:p>
            <a:p>
              <a:pPr algn="ctr"/>
              <a:r>
                <a:rPr lang="en-US" sz="1600" b="1" dirty="0">
                  <a:solidFill>
                    <a:srgbClr val="646464"/>
                  </a:solidFill>
                </a:rPr>
                <a:t>Repository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367BF3-4CF2-4729-B96A-2C4F19847B73}"/>
              </a:ext>
            </a:extLst>
          </p:cNvPr>
          <p:cNvGrpSpPr/>
          <p:nvPr/>
        </p:nvGrpSpPr>
        <p:grpSpPr>
          <a:xfrm>
            <a:off x="3675606" y="320977"/>
            <a:ext cx="4087906" cy="4400734"/>
            <a:chOff x="3675606" y="364007"/>
            <a:chExt cx="4087906" cy="440073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78E033F-0F96-43E5-8F0E-A8FCDB40A404}"/>
                </a:ext>
              </a:extLst>
            </p:cNvPr>
            <p:cNvSpPr/>
            <p:nvPr/>
          </p:nvSpPr>
          <p:spPr>
            <a:xfrm>
              <a:off x="3675606" y="676835"/>
              <a:ext cx="4087906" cy="4087906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72019C1-5D59-4D86-91BC-2CE170C40A41}"/>
                </a:ext>
              </a:extLst>
            </p:cNvPr>
            <p:cNvSpPr/>
            <p:nvPr/>
          </p:nvSpPr>
          <p:spPr>
            <a:xfrm>
              <a:off x="3675606" y="676835"/>
              <a:ext cx="4087906" cy="485846"/>
            </a:xfrm>
            <a:prstGeom prst="rect">
              <a:avLst/>
            </a:prstGeom>
            <a:solidFill>
              <a:srgbClr val="1A7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Docker</a:t>
              </a:r>
            </a:p>
          </p:txBody>
        </p:sp>
        <p:pic>
          <p:nvPicPr>
            <p:cNvPr id="2056" name="Picture 8" descr="https://www.docker.com/sites/default/files/d8/styles/role_icon/public/2019-07/Moby-logo.png?itok=sYH_JEaJ">
              <a:extLst>
                <a:ext uri="{FF2B5EF4-FFF2-40B4-BE49-F238E27FC236}">
                  <a16:creationId xmlns:a16="http://schemas.microsoft.com/office/drawing/2014/main" id="{21C39E02-B155-40A9-8CAF-4D76E508F4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3851" y="364007"/>
              <a:ext cx="873007" cy="625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0" name="Picture 12" descr="Press kit | GitLab">
            <a:extLst>
              <a:ext uri="{FF2B5EF4-FFF2-40B4-BE49-F238E27FC236}">
                <a16:creationId xmlns:a16="http://schemas.microsoft.com/office/drawing/2014/main" id="{B7929D07-B416-4A64-9F40-85778CB49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776" y="1988879"/>
            <a:ext cx="999805" cy="91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Download Subversion (svn, SVN) Logo in SVG Vector or PNG File Format - Logo .wine">
            <a:extLst>
              <a:ext uri="{FF2B5EF4-FFF2-40B4-BE49-F238E27FC236}">
                <a16:creationId xmlns:a16="http://schemas.microsoft.com/office/drawing/2014/main" id="{7CE94EB7-4979-423D-B89E-C8187AA444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0" t="11139" r="24508" b="13668"/>
          <a:stretch/>
        </p:blipFill>
        <p:spPr bwMode="auto">
          <a:xfrm>
            <a:off x="4098986" y="3286647"/>
            <a:ext cx="1091114" cy="99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C640B697-5D94-4FDB-BCCD-ECBFAA36F378}"/>
              </a:ext>
            </a:extLst>
          </p:cNvPr>
          <p:cNvGrpSpPr/>
          <p:nvPr/>
        </p:nvGrpSpPr>
        <p:grpSpPr>
          <a:xfrm>
            <a:off x="5957981" y="1302488"/>
            <a:ext cx="1559859" cy="1494499"/>
            <a:chOff x="5957981" y="1302488"/>
            <a:chExt cx="1559859" cy="149449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E9D3A29-0613-4358-A8F0-25B688799F31}"/>
                </a:ext>
              </a:extLst>
            </p:cNvPr>
            <p:cNvSpPr/>
            <p:nvPr/>
          </p:nvSpPr>
          <p:spPr>
            <a:xfrm>
              <a:off x="5957981" y="1302488"/>
              <a:ext cx="1559859" cy="1494499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614A7E2-64E4-47BD-BD9D-DFC8C7D0B132}"/>
                </a:ext>
              </a:extLst>
            </p:cNvPr>
            <p:cNvSpPr/>
            <p:nvPr/>
          </p:nvSpPr>
          <p:spPr>
            <a:xfrm>
              <a:off x="5957982" y="1302489"/>
              <a:ext cx="1559858" cy="322449"/>
            </a:xfrm>
            <a:prstGeom prst="rect">
              <a:avLst/>
            </a:prstGeom>
            <a:gradFill>
              <a:gsLst>
                <a:gs pos="0">
                  <a:srgbClr val="E1E1E1"/>
                </a:gs>
                <a:gs pos="100000">
                  <a:srgbClr val="CECECE"/>
                </a:gs>
              </a:gsLst>
              <a:lin ang="5400000" scaled="1"/>
            </a:gra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646464"/>
                  </a:solidFill>
                </a:rPr>
                <a:t>CI/CD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1E45232-A07C-4097-9B4A-35D407333FEE}"/>
              </a:ext>
            </a:extLst>
          </p:cNvPr>
          <p:cNvGrpSpPr/>
          <p:nvPr/>
        </p:nvGrpSpPr>
        <p:grpSpPr>
          <a:xfrm>
            <a:off x="5957980" y="2976941"/>
            <a:ext cx="1559859" cy="1519755"/>
            <a:chOff x="5957980" y="2976941"/>
            <a:chExt cx="1559859" cy="151975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B23AE4D-5971-4BCD-BE10-3A6FB6333854}"/>
                </a:ext>
              </a:extLst>
            </p:cNvPr>
            <p:cNvSpPr/>
            <p:nvPr/>
          </p:nvSpPr>
          <p:spPr>
            <a:xfrm>
              <a:off x="5957980" y="2976941"/>
              <a:ext cx="1559859" cy="1519755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5A0B433-4E55-47A7-BF06-6283B595438E}"/>
                </a:ext>
              </a:extLst>
            </p:cNvPr>
            <p:cNvSpPr/>
            <p:nvPr/>
          </p:nvSpPr>
          <p:spPr>
            <a:xfrm>
              <a:off x="5957981" y="2976942"/>
              <a:ext cx="1559858" cy="322449"/>
            </a:xfrm>
            <a:prstGeom prst="rect">
              <a:avLst/>
            </a:prstGeom>
            <a:gradFill>
              <a:gsLst>
                <a:gs pos="0">
                  <a:srgbClr val="E1E1E1"/>
                </a:gs>
                <a:gs pos="100000">
                  <a:srgbClr val="CECECE"/>
                </a:gs>
              </a:gsLst>
              <a:lin ang="5400000" scaled="1"/>
            </a:gra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646464"/>
                  </a:solidFill>
                </a:rPr>
                <a:t>Issue Tracker</a:t>
              </a:r>
            </a:p>
          </p:txBody>
        </p:sp>
      </p:grpSp>
      <p:pic>
        <p:nvPicPr>
          <p:cNvPr id="2064" name="Picture 16" descr="Redmine]레드마인 테마 변경">
            <a:extLst>
              <a:ext uri="{FF2B5EF4-FFF2-40B4-BE49-F238E27FC236}">
                <a16:creationId xmlns:a16="http://schemas.microsoft.com/office/drawing/2014/main" id="{9F76A511-7798-49E2-93B1-08A087664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531" y="3476463"/>
            <a:ext cx="982756" cy="98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Jenkins Logo Vector (SVG, PDF, Ai, EPS, CDR) Free Download - Logowik.com">
            <a:extLst>
              <a:ext uri="{FF2B5EF4-FFF2-40B4-BE49-F238E27FC236}">
                <a16:creationId xmlns:a16="http://schemas.microsoft.com/office/drawing/2014/main" id="{DD8BB3C2-028C-43EB-BA18-BE6AC00E72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7" r="22078"/>
          <a:stretch/>
        </p:blipFill>
        <p:spPr bwMode="auto">
          <a:xfrm>
            <a:off x="6368669" y="1715315"/>
            <a:ext cx="738479" cy="101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84935CFD-BA23-4D65-B1BF-594EE9B176F7}"/>
              </a:ext>
            </a:extLst>
          </p:cNvPr>
          <p:cNvGrpSpPr/>
          <p:nvPr/>
        </p:nvGrpSpPr>
        <p:grpSpPr>
          <a:xfrm>
            <a:off x="4840354" y="5746002"/>
            <a:ext cx="2935433" cy="489265"/>
            <a:chOff x="4840354" y="5746002"/>
            <a:chExt cx="2935433" cy="489265"/>
          </a:xfrm>
        </p:grpSpPr>
        <p:pic>
          <p:nvPicPr>
            <p:cNvPr id="2072" name="Picture 24" descr="Update on new logo designs | Eclipse Foundation">
              <a:extLst>
                <a:ext uri="{FF2B5EF4-FFF2-40B4-BE49-F238E27FC236}">
                  <a16:creationId xmlns:a16="http://schemas.microsoft.com/office/drawing/2014/main" id="{97362C73-F3F2-4050-BAE6-4D933B3FE3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20" t="24175" r="904" b="24508"/>
            <a:stretch/>
          </p:blipFill>
          <p:spPr bwMode="auto">
            <a:xfrm>
              <a:off x="4840354" y="5746002"/>
              <a:ext cx="1233837" cy="489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6" name="Picture 28" descr="IntelliJ Idea Reviews: Pricing &amp; Software Features 2022 - Financesonline.com">
              <a:extLst>
                <a:ext uri="{FF2B5EF4-FFF2-40B4-BE49-F238E27FC236}">
                  <a16:creationId xmlns:a16="http://schemas.microsoft.com/office/drawing/2014/main" id="{35A50398-81A8-44CD-8A9D-364D3A5D7F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56" r="895" b="9229"/>
            <a:stretch/>
          </p:blipFill>
          <p:spPr bwMode="auto">
            <a:xfrm>
              <a:off x="6222356" y="5768313"/>
              <a:ext cx="1553431" cy="466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D85F685-0C22-49D8-A1AA-5E17D322A2BA}"/>
              </a:ext>
            </a:extLst>
          </p:cNvPr>
          <p:cNvGrpSpPr/>
          <p:nvPr/>
        </p:nvGrpSpPr>
        <p:grpSpPr>
          <a:xfrm>
            <a:off x="8326375" y="3612169"/>
            <a:ext cx="1000403" cy="1298364"/>
            <a:chOff x="9367890" y="3586396"/>
            <a:chExt cx="1000403" cy="1298364"/>
          </a:xfrm>
        </p:grpSpPr>
        <p:pic>
          <p:nvPicPr>
            <p:cNvPr id="2086" name="Picture 38" descr="프로필, 남자, 남성, 사진, 얼굴, 초상화, 삽화, 벡터, 사람들">
              <a:extLst>
                <a:ext uri="{FF2B5EF4-FFF2-40B4-BE49-F238E27FC236}">
                  <a16:creationId xmlns:a16="http://schemas.microsoft.com/office/drawing/2014/main" id="{6BACA2F8-CEDC-4961-AEAF-1395DAC6EF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7890" y="3586396"/>
              <a:ext cx="901708" cy="929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40E6BB5-1CF3-4237-83C6-0B7A85C061F0}"/>
                </a:ext>
              </a:extLst>
            </p:cNvPr>
            <p:cNvSpPr txBox="1"/>
            <p:nvPr/>
          </p:nvSpPr>
          <p:spPr>
            <a:xfrm>
              <a:off x="9466585" y="4515428"/>
              <a:ext cx="901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Client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7C84654-F4CC-478C-A940-AE110BB485DD}"/>
              </a:ext>
            </a:extLst>
          </p:cNvPr>
          <p:cNvGrpSpPr/>
          <p:nvPr/>
        </p:nvGrpSpPr>
        <p:grpSpPr>
          <a:xfrm>
            <a:off x="8604030" y="1367847"/>
            <a:ext cx="1248105" cy="1699151"/>
            <a:chOff x="8142063" y="1281560"/>
            <a:chExt cx="1248105" cy="1699151"/>
          </a:xfrm>
        </p:grpSpPr>
        <p:pic>
          <p:nvPicPr>
            <p:cNvPr id="29" name="Picture 6" descr="컴퓨터, 데이터, 데이터 베이스, 도표, 예배 규칙서, 문서, 파일, 폴더, 회로망, 인쇄기">
              <a:extLst>
                <a:ext uri="{FF2B5EF4-FFF2-40B4-BE49-F238E27FC236}">
                  <a16:creationId xmlns:a16="http://schemas.microsoft.com/office/drawing/2014/main" id="{90E6DEFF-7497-4EBC-B0E9-569392778C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644" t="70274" r="41198"/>
            <a:stretch/>
          </p:blipFill>
          <p:spPr bwMode="auto">
            <a:xfrm>
              <a:off x="8402040" y="1281560"/>
              <a:ext cx="638650" cy="990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1D6012B-CE13-4039-A7D3-E03478B72767}"/>
                </a:ext>
              </a:extLst>
            </p:cNvPr>
            <p:cNvSpPr txBox="1"/>
            <p:nvPr/>
          </p:nvSpPr>
          <p:spPr>
            <a:xfrm>
              <a:off x="8142063" y="2334380"/>
              <a:ext cx="12481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 Server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24546AE-AE33-4201-A9A4-156D6F111423}"/>
              </a:ext>
            </a:extLst>
          </p:cNvPr>
          <p:cNvCxnSpPr/>
          <p:nvPr/>
        </p:nvCxnSpPr>
        <p:spPr>
          <a:xfrm flipH="1">
            <a:off x="7517838" y="4044875"/>
            <a:ext cx="677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3C9B2CA-5243-4962-9BBF-703FFDEDA508}"/>
              </a:ext>
            </a:extLst>
          </p:cNvPr>
          <p:cNvSpPr txBox="1"/>
          <p:nvPr/>
        </p:nvSpPr>
        <p:spPr>
          <a:xfrm>
            <a:off x="6929408" y="4830166"/>
            <a:ext cx="3686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something about application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8C8D9C1-8974-4217-BF72-414A97F4767B}"/>
              </a:ext>
            </a:extLst>
          </p:cNvPr>
          <p:cNvCxnSpPr>
            <a:cxnSpLocks/>
          </p:cNvCxnSpPr>
          <p:nvPr/>
        </p:nvCxnSpPr>
        <p:spPr>
          <a:xfrm>
            <a:off x="6678507" y="4615031"/>
            <a:ext cx="0" cy="925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A6DF058-F3DB-4407-9E60-3437EBE34E8F}"/>
              </a:ext>
            </a:extLst>
          </p:cNvPr>
          <p:cNvSpPr txBox="1"/>
          <p:nvPr/>
        </p:nvSpPr>
        <p:spPr>
          <a:xfrm>
            <a:off x="4930894" y="6235267"/>
            <a:ext cx="2488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the source code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9E86FF3-5019-43AC-838D-65F1D1F9AA4D}"/>
              </a:ext>
            </a:extLst>
          </p:cNvPr>
          <p:cNvCxnSpPr/>
          <p:nvPr/>
        </p:nvCxnSpPr>
        <p:spPr>
          <a:xfrm flipV="1">
            <a:off x="4840354" y="4541201"/>
            <a:ext cx="0" cy="90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C67BCDA-848C-4942-9D52-E69338FBEBB7}"/>
              </a:ext>
            </a:extLst>
          </p:cNvPr>
          <p:cNvSpPr txBox="1"/>
          <p:nvPr/>
        </p:nvSpPr>
        <p:spPr>
          <a:xfrm>
            <a:off x="2766068" y="4908103"/>
            <a:ext cx="207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Source code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9BC9B69-0A48-4281-9452-98EE727CE74C}"/>
              </a:ext>
            </a:extLst>
          </p:cNvPr>
          <p:cNvCxnSpPr/>
          <p:nvPr/>
        </p:nvCxnSpPr>
        <p:spPr>
          <a:xfrm>
            <a:off x="5432609" y="2237591"/>
            <a:ext cx="525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TextBox 2047">
            <a:extLst>
              <a:ext uri="{FF2B5EF4-FFF2-40B4-BE49-F238E27FC236}">
                <a16:creationId xmlns:a16="http://schemas.microsoft.com/office/drawing/2014/main" id="{A6CF7786-5882-4449-A9EC-E613F1441D2B}"/>
              </a:ext>
            </a:extLst>
          </p:cNvPr>
          <p:cNvSpPr txBox="1"/>
          <p:nvPr/>
        </p:nvSpPr>
        <p:spPr>
          <a:xfrm>
            <a:off x="3880304" y="1793878"/>
            <a:ext cx="215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12700">
                  <a:noFill/>
                </a:ln>
              </a:rPr>
              <a:t>Request Deployment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EB78E68-C4E0-436C-B292-25AC5C70CE94}"/>
              </a:ext>
            </a:extLst>
          </p:cNvPr>
          <p:cNvCxnSpPr>
            <a:cxnSpLocks/>
          </p:cNvCxnSpPr>
          <p:nvPr/>
        </p:nvCxnSpPr>
        <p:spPr>
          <a:xfrm>
            <a:off x="7508636" y="2163210"/>
            <a:ext cx="1095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TextBox 2050">
            <a:extLst>
              <a:ext uri="{FF2B5EF4-FFF2-40B4-BE49-F238E27FC236}">
                <a16:creationId xmlns:a16="http://schemas.microsoft.com/office/drawing/2014/main" id="{68BC4775-8D94-40C0-AD76-06B996A8127C}"/>
              </a:ext>
            </a:extLst>
          </p:cNvPr>
          <p:cNvSpPr txBox="1"/>
          <p:nvPr/>
        </p:nvSpPr>
        <p:spPr>
          <a:xfrm>
            <a:off x="7552273" y="1792152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28493056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  <p:bldP spid="47" grpId="0"/>
      <p:bldP spid="55" grpId="0"/>
      <p:bldP spid="60" grpId="0"/>
      <p:bldP spid="2048" grpId="0"/>
      <p:bldP spid="205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72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Siobhan Hwang</dc:creator>
  <cp:lastModifiedBy>Siobhan Hwang</cp:lastModifiedBy>
  <cp:revision>15</cp:revision>
  <dcterms:created xsi:type="dcterms:W3CDTF">2022-02-02T03:48:48Z</dcterms:created>
  <dcterms:modified xsi:type="dcterms:W3CDTF">2022-02-02T10:48:16Z</dcterms:modified>
</cp:coreProperties>
</file>