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9E9F2-FE83-4C1C-B1EB-50C9AAA9A7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37650D-94C1-4401-B246-F70FEDF4E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C5EE0-82A3-4973-A1E6-8CAD5D775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9C487-C298-4D76-A2EA-F1D701663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55639-4B55-4D9D-BD93-550152FC1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5453D-B1DF-4118-8B73-53A0AD8E8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86E3D2-5F8C-4939-B1A3-698D9C1C6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15655-B567-42E4-B6A3-63525D400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D2115-90A6-4916-8B96-4C1AD1B69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9D4FE-A0DC-428F-9DD4-740AAFAC5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98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593D84-EB2E-4068-ACD5-B680367D7C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6E847-91DC-49AB-8242-5973D0223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29515-9CE7-4A70-9B34-268524051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1F2C5-40B5-407E-90F8-7108DA561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A62B2-FCA3-4799-A50F-96CDE37E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74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2060B-15D8-4530-9968-D8F64D9A1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EF67-9E17-480E-ADF4-FF13C3A9A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390F9-B039-4D52-B8F4-3E88AC44B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6CDF9-A5A5-4F6D-BAB9-D6CDFBD46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C998B-16C0-4F38-BE76-E7338CC0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23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C3B4A-8D5B-4E86-BB24-380D95450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A7DD3-F5EE-4798-B7F2-26A842370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55D8F-664E-47F4-A2DE-15CDA5BFB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6BD35-18AD-4B91-9B38-358A42584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8ADCC-FEB1-48F9-803F-6BFC2CE03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6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C2499-D75A-404D-A6DF-9445FB4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609C4-2987-4B7F-8CF7-FE86089BF4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4F1BC-B604-4AE3-94E8-BAF585235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F12C0-E90D-439C-9F1D-F1CC36DB5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88EAA-3CBF-4714-A83E-350A0B184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FCC88-3327-45A3-90D3-CA711389C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98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58545-6643-4BFD-9D00-41EF2CF1F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E35D8-3D38-4D55-BD5B-5406D2752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55710F-AF40-4499-865F-ABECE2F93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531593-02E8-4E4C-9241-6432A34275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D857B1-0550-40D0-88E2-3E4F47F7CA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84E2F2-44CA-4847-B1D6-E0A36720A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9CAC5B-D7A3-4B4C-8D4F-D87C9F73A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F38E02-7D2F-4313-8DBB-6F7339C1C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36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E80FE-627F-4411-8ECB-93BE01E0C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44EC8E-5E7F-41D0-8B71-C4CF43D9D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721A7-E42D-4A7E-8357-2BDF6C4B7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48D4B7-59B7-4745-A480-11B9055D8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64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6BB195-DFAA-481A-B6A1-B37C12B65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E27753-F3D7-4D1A-B499-C11DCFCE7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0398D9-29A2-43E1-A504-6A8C839BC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176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F55B7-118E-46C6-82C7-DC25728AC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0E7EF-4EEB-48D3-A221-3E28B54E7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168151-7441-4105-BBDB-B1BD544FB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549A36-1FC5-4B7B-9EAC-DED92B3A0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BB42C-0085-4682-B1E0-7B611ABAC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304C59-38F6-41DF-8BCF-0EAB625CE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5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D0F0D-5963-4AE8-98E8-E8B4BBCB8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4FB9A1-2B84-4E6E-979B-DD114656AB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7087BC-2D28-481F-A3C8-30EEB0F47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36482-B0BD-4B27-B587-A5B7641B7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EC77E-D3F0-4D12-8726-AC1550DFF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3827A0-F089-4635-82E9-D55695ACE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5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B2A2EB-4A73-4BB9-B4B1-365E63BD0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86609-B3D8-400B-9E4B-061421365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ECE67-A125-40DC-AE7E-BDD8E1CDA7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F6AE2-A0FC-44DC-A05B-B063A26E2107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EEB6E-FB8E-4D97-963F-BE6DA1F51D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CE059-6BB2-4755-9B2D-796A0E6C85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93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4A338-FEC0-45DD-AF61-21A57D97A4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Cloud Storage</a:t>
            </a:r>
          </a:p>
        </p:txBody>
      </p:sp>
    </p:spTree>
    <p:extLst>
      <p:ext uri="{BB962C8B-B14F-4D97-AF65-F5344CB8AC3E}">
        <p14:creationId xmlns:p14="http://schemas.microsoft.com/office/powerpoint/2010/main" val="2410035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8AA6BF-FD21-4A3B-9B8B-0265549D2DD1}"/>
              </a:ext>
            </a:extLst>
          </p:cNvPr>
          <p:cNvSpPr txBox="1"/>
          <p:nvPr/>
        </p:nvSpPr>
        <p:spPr>
          <a:xfrm>
            <a:off x="127221" y="151075"/>
            <a:ext cx="1543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Requirement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480E4C-5ABA-4A65-BF11-FD3A49EBDC63}"/>
              </a:ext>
            </a:extLst>
          </p:cNvPr>
          <p:cNvCxnSpPr/>
          <p:nvPr/>
        </p:nvCxnSpPr>
        <p:spPr>
          <a:xfrm>
            <a:off x="227805" y="597700"/>
            <a:ext cx="11600953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D95596C-DBC0-418D-A9AE-9F90496E09C8}"/>
              </a:ext>
            </a:extLst>
          </p:cNvPr>
          <p:cNvSpPr txBox="1"/>
          <p:nvPr/>
        </p:nvSpPr>
        <p:spPr>
          <a:xfrm>
            <a:off x="7752920" y="1100859"/>
            <a:ext cx="345094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Functional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1M user connections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Mobile </a:t>
            </a:r>
            <a:r>
              <a:rPr lang="en-US" sz="2000" dirty="0" err="1"/>
              <a:t>Targetted</a:t>
            </a:r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 dirty="0"/>
              <a:t>Save location data on 1 year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GPS based location sharing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5 seconds term</a:t>
            </a:r>
          </a:p>
          <a:p>
            <a:pPr marL="342900" indent="-342900">
              <a:buFontTx/>
              <a:buChar char="-"/>
            </a:pP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C1A8C8-C0F1-405A-BF02-009E996025B9}"/>
              </a:ext>
            </a:extLst>
          </p:cNvPr>
          <p:cNvSpPr txBox="1"/>
          <p:nvPr/>
        </p:nvSpPr>
        <p:spPr>
          <a:xfrm>
            <a:off x="7752920" y="3717937"/>
            <a:ext cx="17924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Non-Functional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Reliable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Sustainable</a:t>
            </a:r>
          </a:p>
          <a:p>
            <a:pPr marL="342900" indent="-342900">
              <a:buFontTx/>
              <a:buChar char="-"/>
            </a:pPr>
            <a:r>
              <a:rPr lang="en-US" sz="2000" dirty="0" err="1"/>
              <a:t>Scaleable</a:t>
            </a:r>
            <a:endParaRPr lang="en-US" sz="2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97E8D7-327D-4C96-BB1D-70228FCF55AB}"/>
              </a:ext>
            </a:extLst>
          </p:cNvPr>
          <p:cNvSpPr/>
          <p:nvPr/>
        </p:nvSpPr>
        <p:spPr>
          <a:xfrm>
            <a:off x="432021" y="1183479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+mj-lt"/>
              <a:buAutoNum type="arabicPeriod"/>
            </a:pPr>
            <a:r>
              <a:rPr lang="en-US" b="0" i="0" dirty="0">
                <a:solidFill>
                  <a:srgbClr val="424242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424242"/>
                </a:solidFill>
                <a:effectLst/>
                <a:latin typeface="-apple-system"/>
              </a:rPr>
              <a:t>동기화 속도</a:t>
            </a:r>
            <a:br>
              <a:rPr lang="en-US" altLang="ko-KR" b="0" i="0" dirty="0">
                <a:solidFill>
                  <a:srgbClr val="424242"/>
                </a:solidFill>
                <a:effectLst/>
                <a:latin typeface="-apple-system"/>
              </a:rPr>
            </a:br>
            <a:r>
              <a:rPr lang="en-US" altLang="ko-KR" b="0" i="0" dirty="0">
                <a:solidFill>
                  <a:srgbClr val="424242"/>
                </a:solidFill>
                <a:effectLst/>
                <a:latin typeface="-apple-system"/>
              </a:rPr>
              <a:t>-&gt; </a:t>
            </a:r>
            <a:r>
              <a:rPr lang="ko-KR" altLang="en-US" b="0" i="0" dirty="0" err="1">
                <a:solidFill>
                  <a:srgbClr val="424242"/>
                </a:solidFill>
                <a:effectLst/>
                <a:latin typeface="-apple-system"/>
              </a:rPr>
              <a:t>머클</a:t>
            </a:r>
            <a:r>
              <a:rPr lang="ko-KR" altLang="en-US" b="0" i="0" dirty="0">
                <a:solidFill>
                  <a:srgbClr val="424242"/>
                </a:solidFill>
                <a:effectLst/>
                <a:latin typeface="-apple-system"/>
              </a:rPr>
              <a:t> 트리 사용</a:t>
            </a:r>
            <a:r>
              <a:rPr lang="ko-KR" altLang="en-US" dirty="0">
                <a:solidFill>
                  <a:srgbClr val="424242"/>
                </a:solidFill>
                <a:latin typeface="-apple-system"/>
              </a:rPr>
              <a:t>해서 변경된 부분만 반영</a:t>
            </a:r>
            <a:br>
              <a:rPr lang="en-US" altLang="ko-KR" dirty="0">
                <a:solidFill>
                  <a:srgbClr val="424242"/>
                </a:solidFill>
                <a:latin typeface="-apple-system"/>
              </a:rPr>
            </a:br>
            <a:r>
              <a:rPr lang="en-US" altLang="ko-KR" dirty="0">
                <a:solidFill>
                  <a:srgbClr val="424242"/>
                </a:solidFill>
                <a:latin typeface="-apple-system"/>
              </a:rPr>
              <a:t>-&gt; </a:t>
            </a:r>
            <a:r>
              <a:rPr lang="ko-KR" altLang="en-US" dirty="0">
                <a:solidFill>
                  <a:srgbClr val="424242"/>
                </a:solidFill>
                <a:latin typeface="-apple-system"/>
              </a:rPr>
              <a:t>업데이트 날짜 기준 변경된 파일만 반영</a:t>
            </a:r>
            <a:endParaRPr lang="en-US" altLang="ko-KR" dirty="0">
              <a:solidFill>
                <a:srgbClr val="424242"/>
              </a:solidFill>
              <a:latin typeface="-apple-system"/>
            </a:endParaRPr>
          </a:p>
          <a:p>
            <a:pPr>
              <a:buFont typeface="+mj-lt"/>
              <a:buAutoNum type="arabicPeriod"/>
            </a:pPr>
            <a:r>
              <a:rPr lang="en-US" altLang="ko-KR" dirty="0">
                <a:solidFill>
                  <a:srgbClr val="424242"/>
                </a:solidFill>
                <a:latin typeface="-apple-system"/>
              </a:rPr>
              <a:t> </a:t>
            </a:r>
            <a:r>
              <a:rPr lang="ko-KR" altLang="en-US" dirty="0" err="1">
                <a:solidFill>
                  <a:srgbClr val="424242"/>
                </a:solidFill>
                <a:latin typeface="-apple-system"/>
              </a:rPr>
              <a:t>파일별</a:t>
            </a:r>
            <a:r>
              <a:rPr lang="ko-KR" altLang="en-US" dirty="0">
                <a:solidFill>
                  <a:srgbClr val="424242"/>
                </a:solidFill>
                <a:latin typeface="-apple-system"/>
              </a:rPr>
              <a:t> 버전관리 여부</a:t>
            </a:r>
            <a:r>
              <a:rPr lang="en-US" altLang="ko-KR" dirty="0">
                <a:solidFill>
                  <a:srgbClr val="424242"/>
                </a:solidFill>
                <a:latin typeface="-apple-system"/>
              </a:rPr>
              <a:t>?</a:t>
            </a:r>
            <a:endParaRPr lang="en-US" altLang="ko-KR" b="0" i="0" dirty="0">
              <a:solidFill>
                <a:srgbClr val="424242"/>
              </a:solidFill>
              <a:effectLst/>
              <a:latin typeface="-apple-system"/>
            </a:endParaRPr>
          </a:p>
          <a:p>
            <a:pPr>
              <a:buFont typeface="+mj-lt"/>
              <a:buAutoNum type="arabicPeriod"/>
            </a:pPr>
            <a:r>
              <a:rPr lang="en-US" b="0" i="0" dirty="0">
                <a:solidFill>
                  <a:srgbClr val="424242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424242"/>
                </a:solidFill>
                <a:effectLst/>
                <a:latin typeface="-apple-system"/>
              </a:rPr>
              <a:t>제한 용량</a:t>
            </a:r>
            <a:endParaRPr lang="en-US" altLang="ko-KR" b="0" i="0" dirty="0">
              <a:solidFill>
                <a:srgbClr val="424242"/>
              </a:solidFill>
              <a:effectLst/>
              <a:latin typeface="-apple-system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424242"/>
                </a:solidFill>
                <a:latin typeface="-apple-system"/>
              </a:rPr>
              <a:t> </a:t>
            </a:r>
            <a:r>
              <a:rPr lang="ko-KR" altLang="en-US" dirty="0">
                <a:solidFill>
                  <a:srgbClr val="424242"/>
                </a:solidFill>
                <a:latin typeface="-apple-system"/>
              </a:rPr>
              <a:t>스토리지 공간</a:t>
            </a:r>
            <a:endParaRPr lang="en-US" b="0" i="0" dirty="0">
              <a:solidFill>
                <a:srgbClr val="424242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983978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8AA6BF-FD21-4A3B-9B8B-0265549D2DD1}"/>
              </a:ext>
            </a:extLst>
          </p:cNvPr>
          <p:cNvSpPr txBox="1"/>
          <p:nvPr/>
        </p:nvSpPr>
        <p:spPr>
          <a:xfrm>
            <a:off x="127221" y="151075"/>
            <a:ext cx="16867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System Design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480E4C-5ABA-4A65-BF11-FD3A49EBDC63}"/>
              </a:ext>
            </a:extLst>
          </p:cNvPr>
          <p:cNvCxnSpPr/>
          <p:nvPr/>
        </p:nvCxnSpPr>
        <p:spPr>
          <a:xfrm>
            <a:off x="227805" y="597700"/>
            <a:ext cx="11600953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EBEB792-D8D0-4275-A506-9B92DFB02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353" y="1136904"/>
            <a:ext cx="649224" cy="6492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A434581-E6ED-4882-BA7E-A419699CD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072" y="2167981"/>
            <a:ext cx="762000" cy="762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305F911-4E56-49D4-8BF2-B25F31EBBD5C}"/>
              </a:ext>
            </a:extLst>
          </p:cNvPr>
          <p:cNvSpPr txBox="1"/>
          <p:nvPr/>
        </p:nvSpPr>
        <p:spPr>
          <a:xfrm>
            <a:off x="4025268" y="2929981"/>
            <a:ext cx="721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Server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5483834-283C-4B36-B9F0-09CF248E64D1}"/>
              </a:ext>
            </a:extLst>
          </p:cNvPr>
          <p:cNvCxnSpPr>
            <a:cxnSpLocks/>
            <a:stCxn id="14" idx="3"/>
            <a:endCxn id="21" idx="1"/>
          </p:cNvCxnSpPr>
          <p:nvPr/>
        </p:nvCxnSpPr>
        <p:spPr>
          <a:xfrm>
            <a:off x="4767072" y="2548981"/>
            <a:ext cx="1328928" cy="8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0236DBD-C6EF-4666-8314-3B1333D93D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30" y="2252405"/>
            <a:ext cx="609600" cy="609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B378A14-75EF-4D5F-AC87-B2A1D82529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577" y="3099258"/>
            <a:ext cx="762000" cy="762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3174603-C87D-4291-847F-AE2B1741DD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76205"/>
            <a:ext cx="762000" cy="76200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6DB3B7F-BDF2-4DA5-B7CD-A8954B1A286F}"/>
              </a:ext>
            </a:extLst>
          </p:cNvPr>
          <p:cNvCxnSpPr>
            <a:stCxn id="3" idx="3"/>
            <a:endCxn id="14" idx="1"/>
          </p:cNvCxnSpPr>
          <p:nvPr/>
        </p:nvCxnSpPr>
        <p:spPr>
          <a:xfrm flipV="1">
            <a:off x="2060030" y="2548981"/>
            <a:ext cx="1945042" cy="82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64F958E-596C-4454-90DD-84AFF9C2ABB3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2138577" y="2548981"/>
            <a:ext cx="1866495" cy="9312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9B1C215-4FBD-4DAE-AB8B-515F320D047F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>
            <a:off x="2138577" y="1461516"/>
            <a:ext cx="1866495" cy="10874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467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59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-apple-system</vt:lpstr>
      <vt:lpstr>맑은 고딕</vt:lpstr>
      <vt:lpstr>Arial</vt:lpstr>
      <vt:lpstr>Calibri</vt:lpstr>
      <vt:lpstr>Calibri Light</vt:lpstr>
      <vt:lpstr>Office Theme</vt:lpstr>
      <vt:lpstr>Cloud Storage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Uber location sharing system</dc:title>
  <dc:creator>Siobhan Hwang</dc:creator>
  <cp:lastModifiedBy>Siobhan Hwang</cp:lastModifiedBy>
  <cp:revision>9</cp:revision>
  <dcterms:created xsi:type="dcterms:W3CDTF">2022-03-18T19:50:45Z</dcterms:created>
  <dcterms:modified xsi:type="dcterms:W3CDTF">2022-03-21T20:51:13Z</dcterms:modified>
</cp:coreProperties>
</file>