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File Upload : 10Gb size limit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Download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Automatic synchronize</a:t>
            </a:r>
            <a:b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altLang="ko-KR" sz="1600" dirty="0" err="1">
                <a:solidFill>
                  <a:srgbClr val="424242"/>
                </a:solidFill>
                <a:latin typeface="-apple-system"/>
              </a:rPr>
              <a:t>Versionable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: saving max 10 versions and dealing </a:t>
            </a:r>
            <a:r>
              <a:rPr lang="en-US" altLang="ko-KR" sz="1600">
                <a:solidFill>
                  <a:srgbClr val="424242"/>
                </a:solidFill>
                <a:latin typeface="-apple-system"/>
              </a:rPr>
              <a:t>with conflict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Storage Size : 500GB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DAU : 1million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- 50% people upload two files.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Average File Size : 5MB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-&gt; Monthly : 1mil *50% * 2 * 5MB * 30days = 150TB</a:t>
            </a: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1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3766683" y="2904937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28281" y="2529963"/>
            <a:ext cx="2365646" cy="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27" y="2148963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94" y="721144"/>
            <a:ext cx="515114" cy="515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2176205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4927891" y="2977276"/>
            <a:ext cx="17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2177110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7" y="2557207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2" y="2558112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2871" y="2548981"/>
            <a:ext cx="812840" cy="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91" y="2527171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0" y="233666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49" y="2527171"/>
            <a:ext cx="220535" cy="2205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85A3D5-C7F2-4F77-B2D1-6E3030C0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13" y="3760011"/>
            <a:ext cx="380998" cy="380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5639B65-F607-48CB-B356-9148B049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68" y="3760916"/>
            <a:ext cx="380998" cy="3809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529474-0F4A-4622-A16A-B83B543E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5" y="4141013"/>
            <a:ext cx="380998" cy="380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D52036-36CF-4171-A235-FC53C8F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0" y="4141918"/>
            <a:ext cx="380998" cy="3809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4CA6D8-3637-433E-A7BB-6D2D6D686373}"/>
              </a:ext>
            </a:extLst>
          </p:cNvPr>
          <p:cNvSpPr txBox="1"/>
          <p:nvPr/>
        </p:nvSpPr>
        <p:spPr>
          <a:xfrm>
            <a:off x="4927891" y="4621413"/>
            <a:ext cx="20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Download Service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90F01-2A6A-4417-8DEB-34B0973359C6}"/>
              </a:ext>
            </a:extLst>
          </p:cNvPr>
          <p:cNvCxnSpPr>
            <a:cxnSpLocks/>
            <a:stCxn id="21" idx="2"/>
            <a:endCxn id="41" idx="3"/>
          </p:cNvCxnSpPr>
          <p:nvPr/>
        </p:nvCxnSpPr>
        <p:spPr>
          <a:xfrm flipH="1">
            <a:off x="5813888" y="2910963"/>
            <a:ext cx="2961039" cy="14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C354A9-9696-48C2-9E1C-BD6A0A319285}"/>
              </a:ext>
            </a:extLst>
          </p:cNvPr>
          <p:cNvCxnSpPr>
            <a:cxnSpLocks/>
          </p:cNvCxnSpPr>
          <p:nvPr/>
        </p:nvCxnSpPr>
        <p:spPr>
          <a:xfrm>
            <a:off x="4239921" y="2924340"/>
            <a:ext cx="813128" cy="69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33" y="823952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4925469" y="1625023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History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88" y="824857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1204954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1205859"/>
            <a:ext cx="380998" cy="38099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27DEDF-98CF-4F04-9DD6-8F41CEF2BF01}"/>
              </a:ext>
            </a:extLst>
          </p:cNvPr>
          <p:cNvCxnSpPr>
            <a:cxnSpLocks/>
          </p:cNvCxnSpPr>
          <p:nvPr/>
        </p:nvCxnSpPr>
        <p:spPr>
          <a:xfrm flipV="1">
            <a:off x="4292871" y="1258289"/>
            <a:ext cx="714241" cy="932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A38A65-7D4D-465F-9DEB-81A994B20018}"/>
              </a:ext>
            </a:extLst>
          </p:cNvPr>
          <p:cNvCxnSpPr>
            <a:cxnSpLocks/>
          </p:cNvCxnSpPr>
          <p:nvPr/>
        </p:nvCxnSpPr>
        <p:spPr>
          <a:xfrm>
            <a:off x="5962894" y="1204950"/>
            <a:ext cx="2488238" cy="10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473952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372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4364"/>
              </p:ext>
            </p:extLst>
          </p:nvPr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7033"/>
              </p:ext>
            </p:extLst>
          </p:nvPr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0916"/>
              </p:ext>
            </p:extLst>
          </p:nvPr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3EF7A2-07F3-4CE0-9D56-5FF9F97DDC65}"/>
              </a:ext>
            </a:extLst>
          </p:cNvPr>
          <p:cNvSpPr txBox="1"/>
          <p:nvPr/>
        </p:nvSpPr>
        <p:spPr>
          <a:xfrm>
            <a:off x="1898116" y="272204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Updated</a:t>
            </a:r>
            <a:br>
              <a:rPr lang="en-US" sz="1200" dirty="0"/>
            </a:br>
            <a:r>
              <a:rPr lang="en-US" sz="1200" dirty="0"/>
              <a:t>Block upload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40E6D09-9ECD-4B34-AEF2-171B928783AF}"/>
              </a:ext>
            </a:extLst>
          </p:cNvPr>
          <p:cNvCxnSpPr>
            <a:cxnSpLocks/>
          </p:cNvCxnSpPr>
          <p:nvPr/>
        </p:nvCxnSpPr>
        <p:spPr>
          <a:xfrm>
            <a:off x="1997916" y="2564675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7BA903-7E40-45E5-ACFD-C69A6F63E188}"/>
              </a:ext>
            </a:extLst>
          </p:cNvPr>
          <p:cNvCxnSpPr>
            <a:cxnSpLocks/>
          </p:cNvCxnSpPr>
          <p:nvPr/>
        </p:nvCxnSpPr>
        <p:spPr>
          <a:xfrm>
            <a:off x="2006806" y="267220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머클트리1.png">
            <a:extLst>
              <a:ext uri="{FF2B5EF4-FFF2-40B4-BE49-F238E27FC236}">
                <a16:creationId xmlns:a16="http://schemas.microsoft.com/office/drawing/2014/main" id="{B97B7ABA-2B4B-44AF-859C-375DC93E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1" y="3318984"/>
            <a:ext cx="2646180" cy="15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8D59DC3-09B8-424C-8817-A7F2E4AA603B}"/>
              </a:ext>
            </a:extLst>
          </p:cNvPr>
          <p:cNvSpPr txBox="1"/>
          <p:nvPr/>
        </p:nvSpPr>
        <p:spPr>
          <a:xfrm>
            <a:off x="966718" y="4819864"/>
            <a:ext cx="4501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Merkle Tree is better than linear blocks</a:t>
            </a:r>
          </a:p>
          <a:p>
            <a:r>
              <a:rPr lang="en-US" sz="1200" dirty="0"/>
              <a:t> if the file changes a little and quite often.</a:t>
            </a:r>
            <a:br>
              <a:rPr lang="en-US" sz="1200" dirty="0"/>
            </a:br>
            <a:r>
              <a:rPr lang="en-US" sz="1200" dirty="0"/>
              <a:t>And making block algorithms should be different for </a:t>
            </a:r>
            <a:r>
              <a:rPr lang="en-US" sz="1200"/>
              <a:t>each extension.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55736" y="2090174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Version Conflict</a:t>
            </a:r>
          </a:p>
        </p:txBody>
      </p:sp>
    </p:spTree>
    <p:extLst>
      <p:ext uri="{BB962C8B-B14F-4D97-AF65-F5344CB8AC3E}">
        <p14:creationId xmlns:p14="http://schemas.microsoft.com/office/powerpoint/2010/main" val="414613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59747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559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Download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/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/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/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46198" y="1811742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Blocks for synchronize</a:t>
            </a:r>
          </a:p>
          <a:p>
            <a:r>
              <a:rPr lang="en-US" sz="1100" dirty="0"/>
              <a:t>Full File for Download</a:t>
            </a:r>
          </a:p>
        </p:txBody>
      </p:sp>
    </p:spTree>
    <p:extLst>
      <p:ext uri="{BB962C8B-B14F-4D97-AF65-F5344CB8AC3E}">
        <p14:creationId xmlns:p14="http://schemas.microsoft.com/office/powerpoint/2010/main" val="24049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Calibri</vt:lpstr>
      <vt:lpstr>Calibri Light</vt:lpstr>
      <vt:lpstr>Office Theme</vt:lpstr>
      <vt:lpstr>Cloud Storage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27</cp:revision>
  <dcterms:created xsi:type="dcterms:W3CDTF">2022-03-18T19:50:45Z</dcterms:created>
  <dcterms:modified xsi:type="dcterms:W3CDTF">2022-03-27T00:03:19Z</dcterms:modified>
</cp:coreProperties>
</file>